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0"/>
  </p:notesMasterIdLst>
  <p:handoutMasterIdLst>
    <p:handoutMasterId r:id="rId41"/>
  </p:handoutMasterIdLst>
  <p:sldIdLst>
    <p:sldId id="256" r:id="rId5"/>
    <p:sldId id="405" r:id="rId6"/>
    <p:sldId id="409" r:id="rId7"/>
    <p:sldId id="453" r:id="rId8"/>
    <p:sldId id="448" r:id="rId9"/>
    <p:sldId id="463" r:id="rId10"/>
    <p:sldId id="468" r:id="rId11"/>
    <p:sldId id="466" r:id="rId12"/>
    <p:sldId id="479" r:id="rId13"/>
    <p:sldId id="498" r:id="rId14"/>
    <p:sldId id="494" r:id="rId15"/>
    <p:sldId id="495" r:id="rId16"/>
    <p:sldId id="482" r:id="rId17"/>
    <p:sldId id="483" r:id="rId18"/>
    <p:sldId id="484" r:id="rId19"/>
    <p:sldId id="485" r:id="rId20"/>
    <p:sldId id="486" r:id="rId21"/>
    <p:sldId id="361" r:id="rId22"/>
    <p:sldId id="487" r:id="rId23"/>
    <p:sldId id="501" r:id="rId24"/>
    <p:sldId id="505" r:id="rId25"/>
    <p:sldId id="506" r:id="rId26"/>
    <p:sldId id="488" r:id="rId27"/>
    <p:sldId id="489" r:id="rId28"/>
    <p:sldId id="502" r:id="rId29"/>
    <p:sldId id="503" r:id="rId30"/>
    <p:sldId id="496" r:id="rId31"/>
    <p:sldId id="507" r:id="rId32"/>
    <p:sldId id="449" r:id="rId33"/>
    <p:sldId id="429" r:id="rId34"/>
    <p:sldId id="497" r:id="rId35"/>
    <p:sldId id="499" r:id="rId36"/>
    <p:sldId id="430" r:id="rId37"/>
    <p:sldId id="428" r:id="rId38"/>
    <p:sldId id="500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E17100"/>
    <a:srgbClr val="F69647"/>
    <a:srgbClr val="F7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4" autoAdjust="0"/>
    <p:restoredTop sz="67504" autoAdjust="0"/>
  </p:normalViewPr>
  <p:slideViewPr>
    <p:cSldViewPr snapToGrid="0" snapToObjects="1">
      <p:cViewPr varScale="1">
        <p:scale>
          <a:sx n="93" d="100"/>
          <a:sy n="93" d="100"/>
        </p:scale>
        <p:origin x="-94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figures:drizzle-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figures:drizzle-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plots:flink-cdfs-excel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plots:flink-timings-autosav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plots:flink-timings-autosav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varam:Dropbox:Apps:ShareLaTeX:drizzle-paper:plots:flink-cdfs-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baseline!$C$4</c:f>
              <c:strCache>
                <c:ptCount val="1"/>
                <c:pt idx="0">
                  <c:v>Scheduler Delay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effectLst/>
          </c:spPr>
          <c:invertIfNegative val="0"/>
          <c:cat>
            <c:numRef>
              <c:f>baseline!$B$5:$B$10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baseline!$C$5:$C$10</c:f>
              <c:numCache>
                <c:formatCode>General</c:formatCode>
                <c:ptCount val="6"/>
                <c:pt idx="0">
                  <c:v>9.1875</c:v>
                </c:pt>
                <c:pt idx="1">
                  <c:v>10.90625</c:v>
                </c:pt>
                <c:pt idx="2">
                  <c:v>16.390625</c:v>
                </c:pt>
                <c:pt idx="3">
                  <c:v>30.140625</c:v>
                </c:pt>
                <c:pt idx="4">
                  <c:v>49.890625</c:v>
                </c:pt>
                <c:pt idx="5">
                  <c:v>104.7890625</c:v>
                </c:pt>
              </c:numCache>
            </c:numRef>
          </c:val>
        </c:ser>
        <c:ser>
          <c:idx val="1"/>
          <c:order val="1"/>
          <c:tx>
            <c:strRef>
              <c:f>baseline!$D$4</c:f>
              <c:strCache>
                <c:ptCount val="1"/>
                <c:pt idx="0">
                  <c:v>Task Fetch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effectLst/>
          </c:spPr>
          <c:invertIfNegative val="0"/>
          <c:cat>
            <c:numRef>
              <c:f>baseline!$B$5:$B$10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baseline!$D$5:$D$10</c:f>
              <c:numCache>
                <c:formatCode>General</c:formatCode>
                <c:ptCount val="6"/>
                <c:pt idx="0">
                  <c:v>10.9375</c:v>
                </c:pt>
                <c:pt idx="1">
                  <c:v>11.53125</c:v>
                </c:pt>
                <c:pt idx="2">
                  <c:v>12.25</c:v>
                </c:pt>
                <c:pt idx="3">
                  <c:v>16.6171875</c:v>
                </c:pt>
                <c:pt idx="4">
                  <c:v>37.7265625</c:v>
                </c:pt>
                <c:pt idx="5">
                  <c:v>48.21289063</c:v>
                </c:pt>
              </c:numCache>
            </c:numRef>
          </c:val>
        </c:ser>
        <c:ser>
          <c:idx val="2"/>
          <c:order val="2"/>
          <c:tx>
            <c:strRef>
              <c:f>baseline!$E$14</c:f>
              <c:strCache>
                <c:ptCount val="1"/>
                <c:pt idx="0">
                  <c:v>Compute + Data Transfer</c:v>
                </c:pt>
              </c:strCache>
            </c:strRef>
          </c:tx>
          <c:spPr>
            <a:solidFill>
              <a:srgbClr val="008000"/>
            </a:solidFill>
            <a:effectLst/>
          </c:spPr>
          <c:invertIfNegative val="0"/>
          <c:val>
            <c:numRef>
              <c:f>baseline!$E$15:$E$20</c:f>
              <c:numCache>
                <c:formatCode>General</c:formatCode>
                <c:ptCount val="6"/>
                <c:pt idx="0">
                  <c:v>16.524375</c:v>
                </c:pt>
                <c:pt idx="1">
                  <c:v>16.1335465</c:v>
                </c:pt>
                <c:pt idx="2">
                  <c:v>18.13</c:v>
                </c:pt>
                <c:pt idx="3">
                  <c:v>28.08984375</c:v>
                </c:pt>
                <c:pt idx="4">
                  <c:v>40.51277344</c:v>
                </c:pt>
                <c:pt idx="5">
                  <c:v>59.028254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4793720"/>
        <c:axId val="2124799160"/>
      </c:barChart>
      <c:catAx>
        <c:axId val="2124793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Machines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4799160"/>
        <c:crosses val="autoZero"/>
        <c:auto val="1"/>
        <c:lblAlgn val="ctr"/>
        <c:lblOffset val="100"/>
        <c:noMultiLvlLbl val="0"/>
      </c:catAx>
      <c:valAx>
        <c:axId val="2124799160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4793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109617639857"/>
          <c:y val="0.107832458442695"/>
          <c:w val="0.314617059937884"/>
          <c:h val="0.57002114319043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49432482687428"/>
          <c:y val="0.0787037037037037"/>
          <c:w val="0.873531170551566"/>
          <c:h val="0.653287401574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'2-stage'!$R$57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numRef>
              <c:f>'2-stage'!$Q$58:$Q$63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'2-stage'!$R$58:$R$63</c:f>
              <c:numCache>
                <c:formatCode>General</c:formatCode>
                <c:ptCount val="6"/>
                <c:pt idx="0">
                  <c:v>40.134577153</c:v>
                </c:pt>
                <c:pt idx="1">
                  <c:v>45.111233781</c:v>
                </c:pt>
                <c:pt idx="2">
                  <c:v>62.41162158399981</c:v>
                </c:pt>
                <c:pt idx="3">
                  <c:v>90.9728589729995</c:v>
                </c:pt>
                <c:pt idx="4">
                  <c:v>141.263812924</c:v>
                </c:pt>
                <c:pt idx="5">
                  <c:v>249.532637606</c:v>
                </c:pt>
              </c:numCache>
            </c:numRef>
          </c:val>
        </c:ser>
        <c:ser>
          <c:idx val="1"/>
          <c:order val="1"/>
          <c:tx>
            <c:strRef>
              <c:f>'2-stage'!$S$57</c:f>
              <c:strCache>
                <c:ptCount val="1"/>
                <c:pt idx="0">
                  <c:v>Only Pre-Scheduling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numRef>
              <c:f>'2-stage'!$Q$58:$Q$63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'2-stage'!$S$58:$S$63</c:f>
              <c:numCache>
                <c:formatCode>General</c:formatCode>
                <c:ptCount val="6"/>
                <c:pt idx="0">
                  <c:v>34.455395861</c:v>
                </c:pt>
                <c:pt idx="1">
                  <c:v>40.479568049</c:v>
                </c:pt>
                <c:pt idx="2">
                  <c:v>52.706087567</c:v>
                </c:pt>
                <c:pt idx="3">
                  <c:v>81.38614595000001</c:v>
                </c:pt>
                <c:pt idx="4">
                  <c:v>131.055382132</c:v>
                </c:pt>
                <c:pt idx="5">
                  <c:v>229.065915138</c:v>
                </c:pt>
              </c:numCache>
            </c:numRef>
          </c:val>
        </c:ser>
        <c:ser>
          <c:idx val="2"/>
          <c:order val="2"/>
          <c:tx>
            <c:strRef>
              <c:f>'2-stage'!$T$57</c:f>
              <c:strCache>
                <c:ptCount val="1"/>
                <c:pt idx="0">
                  <c:v>Drizzle-10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'2-stage'!$Q$58:$Q$63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'2-stage'!$T$58:$T$63</c:f>
              <c:numCache>
                <c:formatCode>General</c:formatCode>
                <c:ptCount val="6"/>
                <c:pt idx="0">
                  <c:v>16.321492525</c:v>
                </c:pt>
                <c:pt idx="1">
                  <c:v>17.424579715</c:v>
                </c:pt>
                <c:pt idx="2">
                  <c:v>20.164628278</c:v>
                </c:pt>
                <c:pt idx="3">
                  <c:v>25.484467029</c:v>
                </c:pt>
                <c:pt idx="4">
                  <c:v>33.507194808</c:v>
                </c:pt>
                <c:pt idx="5">
                  <c:v>59.620086257</c:v>
                </c:pt>
              </c:numCache>
            </c:numRef>
          </c:val>
        </c:ser>
        <c:ser>
          <c:idx val="3"/>
          <c:order val="3"/>
          <c:tx>
            <c:strRef>
              <c:f>'2-stage'!$U$57</c:f>
              <c:strCache>
                <c:ptCount val="1"/>
                <c:pt idx="0">
                  <c:v>Drizzle-100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'2-stage'!$Q$58:$Q$63</c:f>
              <c:numCache>
                <c:formatCode>General</c:formatCode>
                <c:ptCount val="6"/>
                <c:pt idx="0">
                  <c:v>4.0</c:v>
                </c:pt>
                <c:pt idx="1">
                  <c:v>8.0</c:v>
                </c:pt>
                <c:pt idx="2">
                  <c:v>16.0</c:v>
                </c:pt>
                <c:pt idx="3">
                  <c:v>32.0</c:v>
                </c:pt>
                <c:pt idx="4">
                  <c:v>64.0</c:v>
                </c:pt>
                <c:pt idx="5">
                  <c:v>128.0</c:v>
                </c:pt>
              </c:numCache>
            </c:numRef>
          </c:cat>
          <c:val>
            <c:numRef>
              <c:f>'2-stage'!$U$58:$U$63</c:f>
              <c:numCache>
                <c:formatCode>General</c:formatCode>
                <c:ptCount val="6"/>
                <c:pt idx="0">
                  <c:v>14.694556905</c:v>
                </c:pt>
                <c:pt idx="1">
                  <c:v>14.751779692</c:v>
                </c:pt>
                <c:pt idx="2">
                  <c:v>17.42870633299981</c:v>
                </c:pt>
                <c:pt idx="3">
                  <c:v>21.10667863</c:v>
                </c:pt>
                <c:pt idx="4">
                  <c:v>26.928160667</c:v>
                </c:pt>
                <c:pt idx="5">
                  <c:v>43.356279707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223384"/>
        <c:axId val="2125862824"/>
      </c:barChart>
      <c:catAx>
        <c:axId val="2126223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Machines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5862824"/>
        <c:crosses val="autoZero"/>
        <c:auto val="1"/>
        <c:lblAlgn val="ctr"/>
        <c:lblOffset val="100"/>
        <c:noMultiLvlLbl val="0"/>
      </c:catAx>
      <c:valAx>
        <c:axId val="212586282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/ Iter (ms)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6223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25923790549"/>
          <c:y val="0.00448527267424905"/>
          <c:w val="0.413333689042522"/>
          <c:h val="0.44723071778189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9224536881782"/>
          <c:y val="0.0842592592592592"/>
          <c:w val="0.843547733705348"/>
          <c:h val="0.61284872247504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GroupBy!$B$1</c:f>
              <c:strCache>
                <c:ptCount val="1"/>
                <c:pt idx="0">
                  <c:v>Spark</c:v>
                </c:pt>
              </c:strCache>
            </c:strRef>
          </c:tx>
          <c:spPr>
            <a:ln w="38100" cmpd="sng"/>
          </c:spPr>
          <c:marker>
            <c:symbol val="none"/>
          </c:marker>
          <c:xVal>
            <c:numRef>
              <c:f>GroupBy!$B$2:$B$3000</c:f>
              <c:numCache>
                <c:formatCode>General</c:formatCode>
                <c:ptCount val="2999"/>
                <c:pt idx="0">
                  <c:v>541.0</c:v>
                </c:pt>
                <c:pt idx="1">
                  <c:v>542.0</c:v>
                </c:pt>
                <c:pt idx="2">
                  <c:v>545.0</c:v>
                </c:pt>
                <c:pt idx="3">
                  <c:v>549.0</c:v>
                </c:pt>
                <c:pt idx="4">
                  <c:v>550.0</c:v>
                </c:pt>
                <c:pt idx="5">
                  <c:v>552.0</c:v>
                </c:pt>
                <c:pt idx="6">
                  <c:v>552.0</c:v>
                </c:pt>
                <c:pt idx="7">
                  <c:v>554.0</c:v>
                </c:pt>
                <c:pt idx="8">
                  <c:v>557.0</c:v>
                </c:pt>
                <c:pt idx="9">
                  <c:v>558.0</c:v>
                </c:pt>
                <c:pt idx="10">
                  <c:v>558.0</c:v>
                </c:pt>
                <c:pt idx="11">
                  <c:v>558.0</c:v>
                </c:pt>
                <c:pt idx="12">
                  <c:v>560.0</c:v>
                </c:pt>
                <c:pt idx="13">
                  <c:v>560.0</c:v>
                </c:pt>
                <c:pt idx="14">
                  <c:v>561.0</c:v>
                </c:pt>
                <c:pt idx="15">
                  <c:v>562.0</c:v>
                </c:pt>
                <c:pt idx="16">
                  <c:v>563.0</c:v>
                </c:pt>
                <c:pt idx="17">
                  <c:v>565.0</c:v>
                </c:pt>
                <c:pt idx="18">
                  <c:v>565.0</c:v>
                </c:pt>
                <c:pt idx="19">
                  <c:v>565.0</c:v>
                </c:pt>
                <c:pt idx="20">
                  <c:v>567.0</c:v>
                </c:pt>
                <c:pt idx="21">
                  <c:v>567.0</c:v>
                </c:pt>
                <c:pt idx="22">
                  <c:v>567.0</c:v>
                </c:pt>
                <c:pt idx="23">
                  <c:v>568.0</c:v>
                </c:pt>
                <c:pt idx="24">
                  <c:v>568.0</c:v>
                </c:pt>
                <c:pt idx="25">
                  <c:v>568.0</c:v>
                </c:pt>
                <c:pt idx="26">
                  <c:v>569.0</c:v>
                </c:pt>
                <c:pt idx="27">
                  <c:v>571.0</c:v>
                </c:pt>
                <c:pt idx="28">
                  <c:v>571.0</c:v>
                </c:pt>
                <c:pt idx="29">
                  <c:v>573.0</c:v>
                </c:pt>
                <c:pt idx="30">
                  <c:v>573.0</c:v>
                </c:pt>
                <c:pt idx="31">
                  <c:v>573.0</c:v>
                </c:pt>
                <c:pt idx="32">
                  <c:v>573.0</c:v>
                </c:pt>
                <c:pt idx="33">
                  <c:v>573.0</c:v>
                </c:pt>
                <c:pt idx="34">
                  <c:v>573.0</c:v>
                </c:pt>
                <c:pt idx="35">
                  <c:v>575.0</c:v>
                </c:pt>
                <c:pt idx="36">
                  <c:v>575.0</c:v>
                </c:pt>
                <c:pt idx="37">
                  <c:v>575.0</c:v>
                </c:pt>
                <c:pt idx="38">
                  <c:v>575.0</c:v>
                </c:pt>
                <c:pt idx="39">
                  <c:v>576.0</c:v>
                </c:pt>
                <c:pt idx="40">
                  <c:v>576.0</c:v>
                </c:pt>
                <c:pt idx="41">
                  <c:v>576.0</c:v>
                </c:pt>
                <c:pt idx="42">
                  <c:v>576.0</c:v>
                </c:pt>
                <c:pt idx="43">
                  <c:v>577.0</c:v>
                </c:pt>
                <c:pt idx="44">
                  <c:v>577.0</c:v>
                </c:pt>
                <c:pt idx="45">
                  <c:v>577.0</c:v>
                </c:pt>
                <c:pt idx="46">
                  <c:v>578.0</c:v>
                </c:pt>
                <c:pt idx="47">
                  <c:v>579.0</c:v>
                </c:pt>
                <c:pt idx="48">
                  <c:v>579.0</c:v>
                </c:pt>
                <c:pt idx="49">
                  <c:v>580.0</c:v>
                </c:pt>
                <c:pt idx="50">
                  <c:v>580.0</c:v>
                </c:pt>
                <c:pt idx="51">
                  <c:v>580.0</c:v>
                </c:pt>
                <c:pt idx="52">
                  <c:v>580.0</c:v>
                </c:pt>
                <c:pt idx="53">
                  <c:v>581.0</c:v>
                </c:pt>
                <c:pt idx="54">
                  <c:v>581.0</c:v>
                </c:pt>
                <c:pt idx="55">
                  <c:v>581.0</c:v>
                </c:pt>
                <c:pt idx="56">
                  <c:v>581.0</c:v>
                </c:pt>
                <c:pt idx="57">
                  <c:v>582.0</c:v>
                </c:pt>
                <c:pt idx="58">
                  <c:v>582.0</c:v>
                </c:pt>
                <c:pt idx="59">
                  <c:v>583.0</c:v>
                </c:pt>
                <c:pt idx="60">
                  <c:v>583.0</c:v>
                </c:pt>
                <c:pt idx="61">
                  <c:v>584.0</c:v>
                </c:pt>
                <c:pt idx="62">
                  <c:v>584.0</c:v>
                </c:pt>
                <c:pt idx="63">
                  <c:v>585.0</c:v>
                </c:pt>
                <c:pt idx="64">
                  <c:v>586.0</c:v>
                </c:pt>
                <c:pt idx="65">
                  <c:v>586.0</c:v>
                </c:pt>
                <c:pt idx="66">
                  <c:v>586.0</c:v>
                </c:pt>
                <c:pt idx="67">
                  <c:v>586.0</c:v>
                </c:pt>
                <c:pt idx="68">
                  <c:v>586.0</c:v>
                </c:pt>
                <c:pt idx="69">
                  <c:v>586.0</c:v>
                </c:pt>
                <c:pt idx="70">
                  <c:v>586.0</c:v>
                </c:pt>
                <c:pt idx="71">
                  <c:v>586.0</c:v>
                </c:pt>
                <c:pt idx="72">
                  <c:v>587.0</c:v>
                </c:pt>
                <c:pt idx="73">
                  <c:v>587.0</c:v>
                </c:pt>
                <c:pt idx="74">
                  <c:v>587.0</c:v>
                </c:pt>
                <c:pt idx="75">
                  <c:v>587.0</c:v>
                </c:pt>
                <c:pt idx="76">
                  <c:v>587.0</c:v>
                </c:pt>
                <c:pt idx="77">
                  <c:v>587.0</c:v>
                </c:pt>
                <c:pt idx="78">
                  <c:v>588.0</c:v>
                </c:pt>
                <c:pt idx="79">
                  <c:v>588.0</c:v>
                </c:pt>
                <c:pt idx="80">
                  <c:v>588.0</c:v>
                </c:pt>
                <c:pt idx="81">
                  <c:v>588.0</c:v>
                </c:pt>
                <c:pt idx="82">
                  <c:v>588.0</c:v>
                </c:pt>
                <c:pt idx="83">
                  <c:v>588.0</c:v>
                </c:pt>
                <c:pt idx="84">
                  <c:v>588.0</c:v>
                </c:pt>
                <c:pt idx="85">
                  <c:v>588.0</c:v>
                </c:pt>
                <c:pt idx="86">
                  <c:v>589.0</c:v>
                </c:pt>
                <c:pt idx="87">
                  <c:v>589.0</c:v>
                </c:pt>
                <c:pt idx="88">
                  <c:v>590.0</c:v>
                </c:pt>
                <c:pt idx="89">
                  <c:v>590.0</c:v>
                </c:pt>
                <c:pt idx="90">
                  <c:v>590.0</c:v>
                </c:pt>
                <c:pt idx="91">
                  <c:v>590.0</c:v>
                </c:pt>
                <c:pt idx="92">
                  <c:v>591.0</c:v>
                </c:pt>
                <c:pt idx="93">
                  <c:v>591.0</c:v>
                </c:pt>
                <c:pt idx="94">
                  <c:v>591.0</c:v>
                </c:pt>
                <c:pt idx="95">
                  <c:v>592.0</c:v>
                </c:pt>
                <c:pt idx="96">
                  <c:v>592.0</c:v>
                </c:pt>
                <c:pt idx="97">
                  <c:v>592.0</c:v>
                </c:pt>
                <c:pt idx="98">
                  <c:v>592.0</c:v>
                </c:pt>
                <c:pt idx="99">
                  <c:v>592.0</c:v>
                </c:pt>
                <c:pt idx="100">
                  <c:v>592.0</c:v>
                </c:pt>
                <c:pt idx="101">
                  <c:v>593.0</c:v>
                </c:pt>
                <c:pt idx="102">
                  <c:v>593.0</c:v>
                </c:pt>
                <c:pt idx="103">
                  <c:v>594.0</c:v>
                </c:pt>
                <c:pt idx="104">
                  <c:v>594.0</c:v>
                </c:pt>
                <c:pt idx="105">
                  <c:v>594.0</c:v>
                </c:pt>
                <c:pt idx="106">
                  <c:v>594.0</c:v>
                </c:pt>
                <c:pt idx="107">
                  <c:v>595.0</c:v>
                </c:pt>
                <c:pt idx="108">
                  <c:v>595.0</c:v>
                </c:pt>
                <c:pt idx="109">
                  <c:v>595.0</c:v>
                </c:pt>
                <c:pt idx="110">
                  <c:v>595.0</c:v>
                </c:pt>
                <c:pt idx="111">
                  <c:v>595.0</c:v>
                </c:pt>
                <c:pt idx="112">
                  <c:v>595.0</c:v>
                </c:pt>
                <c:pt idx="113">
                  <c:v>596.0</c:v>
                </c:pt>
                <c:pt idx="114">
                  <c:v>596.0</c:v>
                </c:pt>
                <c:pt idx="115">
                  <c:v>596.0</c:v>
                </c:pt>
                <c:pt idx="116">
                  <c:v>596.0</c:v>
                </c:pt>
                <c:pt idx="117">
                  <c:v>596.0</c:v>
                </c:pt>
                <c:pt idx="118">
                  <c:v>596.0</c:v>
                </c:pt>
                <c:pt idx="119">
                  <c:v>596.0</c:v>
                </c:pt>
                <c:pt idx="120">
                  <c:v>597.0</c:v>
                </c:pt>
                <c:pt idx="121">
                  <c:v>597.0</c:v>
                </c:pt>
                <c:pt idx="122">
                  <c:v>597.0</c:v>
                </c:pt>
                <c:pt idx="123">
                  <c:v>597.0</c:v>
                </c:pt>
                <c:pt idx="124">
                  <c:v>597.0</c:v>
                </c:pt>
                <c:pt idx="125">
                  <c:v>598.0</c:v>
                </c:pt>
                <c:pt idx="126">
                  <c:v>598.0</c:v>
                </c:pt>
                <c:pt idx="127">
                  <c:v>598.0</c:v>
                </c:pt>
                <c:pt idx="128">
                  <c:v>598.0</c:v>
                </c:pt>
                <c:pt idx="129">
                  <c:v>599.0</c:v>
                </c:pt>
                <c:pt idx="130">
                  <c:v>599.0</c:v>
                </c:pt>
                <c:pt idx="131">
                  <c:v>599.0</c:v>
                </c:pt>
                <c:pt idx="132">
                  <c:v>600.0</c:v>
                </c:pt>
                <c:pt idx="133">
                  <c:v>600.0</c:v>
                </c:pt>
                <c:pt idx="134">
                  <c:v>600.0</c:v>
                </c:pt>
                <c:pt idx="135">
                  <c:v>600.0</c:v>
                </c:pt>
                <c:pt idx="136">
                  <c:v>600.0</c:v>
                </c:pt>
                <c:pt idx="137">
                  <c:v>601.0</c:v>
                </c:pt>
                <c:pt idx="138">
                  <c:v>601.0</c:v>
                </c:pt>
                <c:pt idx="139">
                  <c:v>601.0</c:v>
                </c:pt>
                <c:pt idx="140">
                  <c:v>601.0</c:v>
                </c:pt>
                <c:pt idx="141">
                  <c:v>603.0</c:v>
                </c:pt>
                <c:pt idx="142">
                  <c:v>603.0</c:v>
                </c:pt>
                <c:pt idx="143">
                  <c:v>603.0</c:v>
                </c:pt>
                <c:pt idx="144">
                  <c:v>603.0</c:v>
                </c:pt>
                <c:pt idx="145">
                  <c:v>603.0</c:v>
                </c:pt>
                <c:pt idx="146">
                  <c:v>603.0</c:v>
                </c:pt>
                <c:pt idx="147">
                  <c:v>603.0</c:v>
                </c:pt>
                <c:pt idx="148">
                  <c:v>603.0</c:v>
                </c:pt>
                <c:pt idx="149">
                  <c:v>603.0</c:v>
                </c:pt>
                <c:pt idx="150">
                  <c:v>604.0</c:v>
                </c:pt>
                <c:pt idx="151">
                  <c:v>604.0</c:v>
                </c:pt>
                <c:pt idx="152">
                  <c:v>604.0</c:v>
                </c:pt>
                <c:pt idx="153">
                  <c:v>604.0</c:v>
                </c:pt>
                <c:pt idx="154">
                  <c:v>604.0</c:v>
                </c:pt>
                <c:pt idx="155">
                  <c:v>604.0</c:v>
                </c:pt>
                <c:pt idx="156">
                  <c:v>604.0</c:v>
                </c:pt>
                <c:pt idx="157">
                  <c:v>604.0</c:v>
                </c:pt>
                <c:pt idx="158">
                  <c:v>605.0</c:v>
                </c:pt>
                <c:pt idx="159">
                  <c:v>605.0</c:v>
                </c:pt>
                <c:pt idx="160">
                  <c:v>605.0</c:v>
                </c:pt>
                <c:pt idx="161">
                  <c:v>605.0</c:v>
                </c:pt>
                <c:pt idx="162">
                  <c:v>605.0</c:v>
                </c:pt>
                <c:pt idx="163">
                  <c:v>605.0</c:v>
                </c:pt>
                <c:pt idx="164">
                  <c:v>605.0</c:v>
                </c:pt>
                <c:pt idx="165">
                  <c:v>606.0</c:v>
                </c:pt>
                <c:pt idx="166">
                  <c:v>606.0</c:v>
                </c:pt>
                <c:pt idx="167">
                  <c:v>606.0</c:v>
                </c:pt>
                <c:pt idx="168">
                  <c:v>606.0</c:v>
                </c:pt>
                <c:pt idx="169">
                  <c:v>606.0</c:v>
                </c:pt>
                <c:pt idx="170">
                  <c:v>607.0</c:v>
                </c:pt>
                <c:pt idx="171">
                  <c:v>607.0</c:v>
                </c:pt>
                <c:pt idx="172">
                  <c:v>607.0</c:v>
                </c:pt>
                <c:pt idx="173">
                  <c:v>607.0</c:v>
                </c:pt>
                <c:pt idx="174">
                  <c:v>607.0</c:v>
                </c:pt>
                <c:pt idx="175">
                  <c:v>607.0</c:v>
                </c:pt>
                <c:pt idx="176">
                  <c:v>607.0</c:v>
                </c:pt>
                <c:pt idx="177">
                  <c:v>607.0</c:v>
                </c:pt>
                <c:pt idx="178">
                  <c:v>607.0</c:v>
                </c:pt>
                <c:pt idx="179">
                  <c:v>607.0</c:v>
                </c:pt>
                <c:pt idx="180">
                  <c:v>607.0</c:v>
                </c:pt>
                <c:pt idx="181">
                  <c:v>608.0</c:v>
                </c:pt>
                <c:pt idx="182">
                  <c:v>608.0</c:v>
                </c:pt>
                <c:pt idx="183">
                  <c:v>608.0</c:v>
                </c:pt>
                <c:pt idx="184">
                  <c:v>608.0</c:v>
                </c:pt>
                <c:pt idx="185">
                  <c:v>608.0</c:v>
                </c:pt>
                <c:pt idx="186">
                  <c:v>608.0</c:v>
                </c:pt>
                <c:pt idx="187">
                  <c:v>608.0</c:v>
                </c:pt>
                <c:pt idx="188">
                  <c:v>608.0</c:v>
                </c:pt>
                <c:pt idx="189">
                  <c:v>608.0</c:v>
                </c:pt>
                <c:pt idx="190">
                  <c:v>609.0</c:v>
                </c:pt>
                <c:pt idx="191">
                  <c:v>609.0</c:v>
                </c:pt>
                <c:pt idx="192">
                  <c:v>609.0</c:v>
                </c:pt>
                <c:pt idx="193">
                  <c:v>610.0</c:v>
                </c:pt>
                <c:pt idx="194">
                  <c:v>610.0</c:v>
                </c:pt>
                <c:pt idx="195">
                  <c:v>610.0</c:v>
                </c:pt>
                <c:pt idx="196">
                  <c:v>610.0</c:v>
                </c:pt>
                <c:pt idx="197">
                  <c:v>611.0</c:v>
                </c:pt>
                <c:pt idx="198">
                  <c:v>611.0</c:v>
                </c:pt>
                <c:pt idx="199">
                  <c:v>611.0</c:v>
                </c:pt>
                <c:pt idx="200">
                  <c:v>611.0</c:v>
                </c:pt>
                <c:pt idx="201">
                  <c:v>611.0</c:v>
                </c:pt>
                <c:pt idx="202">
                  <c:v>611.0</c:v>
                </c:pt>
                <c:pt idx="203">
                  <c:v>611.0</c:v>
                </c:pt>
                <c:pt idx="204">
                  <c:v>611.0</c:v>
                </c:pt>
                <c:pt idx="205">
                  <c:v>612.0</c:v>
                </c:pt>
                <c:pt idx="206">
                  <c:v>612.0</c:v>
                </c:pt>
                <c:pt idx="207">
                  <c:v>612.0</c:v>
                </c:pt>
                <c:pt idx="208">
                  <c:v>612.0</c:v>
                </c:pt>
                <c:pt idx="209">
                  <c:v>612.0</c:v>
                </c:pt>
                <c:pt idx="210">
                  <c:v>612.0</c:v>
                </c:pt>
                <c:pt idx="211">
                  <c:v>612.0</c:v>
                </c:pt>
                <c:pt idx="212">
                  <c:v>612.0</c:v>
                </c:pt>
                <c:pt idx="213">
                  <c:v>612.0</c:v>
                </c:pt>
                <c:pt idx="214">
                  <c:v>613.0</c:v>
                </c:pt>
                <c:pt idx="215">
                  <c:v>614.0</c:v>
                </c:pt>
                <c:pt idx="216">
                  <c:v>614.0</c:v>
                </c:pt>
                <c:pt idx="217">
                  <c:v>614.0</c:v>
                </c:pt>
                <c:pt idx="218">
                  <c:v>614.0</c:v>
                </c:pt>
                <c:pt idx="219">
                  <c:v>615.0</c:v>
                </c:pt>
                <c:pt idx="220">
                  <c:v>615.0</c:v>
                </c:pt>
                <c:pt idx="221">
                  <c:v>615.0</c:v>
                </c:pt>
                <c:pt idx="222">
                  <c:v>615.0</c:v>
                </c:pt>
                <c:pt idx="223">
                  <c:v>615.0</c:v>
                </c:pt>
                <c:pt idx="224">
                  <c:v>615.0</c:v>
                </c:pt>
                <c:pt idx="225">
                  <c:v>615.0</c:v>
                </c:pt>
                <c:pt idx="226">
                  <c:v>616.0</c:v>
                </c:pt>
                <c:pt idx="227">
                  <c:v>616.0</c:v>
                </c:pt>
                <c:pt idx="228">
                  <c:v>616.0</c:v>
                </c:pt>
                <c:pt idx="229">
                  <c:v>616.0</c:v>
                </c:pt>
                <c:pt idx="230">
                  <c:v>616.0</c:v>
                </c:pt>
                <c:pt idx="231">
                  <c:v>616.0</c:v>
                </c:pt>
                <c:pt idx="232">
                  <c:v>617.0</c:v>
                </c:pt>
                <c:pt idx="233">
                  <c:v>617.0</c:v>
                </c:pt>
                <c:pt idx="234">
                  <c:v>618.0</c:v>
                </c:pt>
                <c:pt idx="235">
                  <c:v>618.0</c:v>
                </c:pt>
                <c:pt idx="236">
                  <c:v>618.0</c:v>
                </c:pt>
                <c:pt idx="237">
                  <c:v>619.0</c:v>
                </c:pt>
                <c:pt idx="238">
                  <c:v>619.0</c:v>
                </c:pt>
                <c:pt idx="239">
                  <c:v>620.0</c:v>
                </c:pt>
                <c:pt idx="240">
                  <c:v>620.0</c:v>
                </c:pt>
                <c:pt idx="241">
                  <c:v>620.0</c:v>
                </c:pt>
                <c:pt idx="242">
                  <c:v>620.0</c:v>
                </c:pt>
                <c:pt idx="243">
                  <c:v>620.0</c:v>
                </c:pt>
                <c:pt idx="244">
                  <c:v>620.0</c:v>
                </c:pt>
                <c:pt idx="245">
                  <c:v>621.0</c:v>
                </c:pt>
                <c:pt idx="246">
                  <c:v>621.0</c:v>
                </c:pt>
                <c:pt idx="247">
                  <c:v>621.0</c:v>
                </c:pt>
                <c:pt idx="248">
                  <c:v>621.0</c:v>
                </c:pt>
                <c:pt idx="249">
                  <c:v>621.0</c:v>
                </c:pt>
                <c:pt idx="250">
                  <c:v>621.0</c:v>
                </c:pt>
                <c:pt idx="251">
                  <c:v>622.0</c:v>
                </c:pt>
                <c:pt idx="252">
                  <c:v>622.0</c:v>
                </c:pt>
                <c:pt idx="253">
                  <c:v>622.0</c:v>
                </c:pt>
                <c:pt idx="254">
                  <c:v>622.0</c:v>
                </c:pt>
                <c:pt idx="255">
                  <c:v>622.0</c:v>
                </c:pt>
                <c:pt idx="256">
                  <c:v>622.0</c:v>
                </c:pt>
                <c:pt idx="257">
                  <c:v>623.0</c:v>
                </c:pt>
                <c:pt idx="258">
                  <c:v>623.0</c:v>
                </c:pt>
                <c:pt idx="259">
                  <c:v>623.0</c:v>
                </c:pt>
                <c:pt idx="260">
                  <c:v>623.0</c:v>
                </c:pt>
                <c:pt idx="261">
                  <c:v>624.0</c:v>
                </c:pt>
                <c:pt idx="262">
                  <c:v>624.0</c:v>
                </c:pt>
                <c:pt idx="263">
                  <c:v>624.0</c:v>
                </c:pt>
                <c:pt idx="264">
                  <c:v>624.0</c:v>
                </c:pt>
                <c:pt idx="265">
                  <c:v>624.0</c:v>
                </c:pt>
                <c:pt idx="266">
                  <c:v>625.0</c:v>
                </c:pt>
                <c:pt idx="267">
                  <c:v>625.0</c:v>
                </c:pt>
                <c:pt idx="268">
                  <c:v>625.0</c:v>
                </c:pt>
                <c:pt idx="269">
                  <c:v>625.0</c:v>
                </c:pt>
                <c:pt idx="270">
                  <c:v>626.0</c:v>
                </c:pt>
                <c:pt idx="271">
                  <c:v>626.0</c:v>
                </c:pt>
                <c:pt idx="272">
                  <c:v>626.0</c:v>
                </c:pt>
                <c:pt idx="273">
                  <c:v>626.0</c:v>
                </c:pt>
                <c:pt idx="274">
                  <c:v>626.0</c:v>
                </c:pt>
                <c:pt idx="275">
                  <c:v>627.0</c:v>
                </c:pt>
                <c:pt idx="276">
                  <c:v>627.0</c:v>
                </c:pt>
                <c:pt idx="277">
                  <c:v>627.0</c:v>
                </c:pt>
                <c:pt idx="278">
                  <c:v>627.0</c:v>
                </c:pt>
                <c:pt idx="279">
                  <c:v>627.0</c:v>
                </c:pt>
                <c:pt idx="280">
                  <c:v>627.0</c:v>
                </c:pt>
                <c:pt idx="281">
                  <c:v>628.0</c:v>
                </c:pt>
                <c:pt idx="282">
                  <c:v>628.0</c:v>
                </c:pt>
                <c:pt idx="283">
                  <c:v>629.0</c:v>
                </c:pt>
                <c:pt idx="284">
                  <c:v>629.0</c:v>
                </c:pt>
                <c:pt idx="285">
                  <c:v>630.0</c:v>
                </c:pt>
                <c:pt idx="286">
                  <c:v>630.0</c:v>
                </c:pt>
                <c:pt idx="287">
                  <c:v>630.0</c:v>
                </c:pt>
                <c:pt idx="288">
                  <c:v>630.0</c:v>
                </c:pt>
                <c:pt idx="289">
                  <c:v>631.0</c:v>
                </c:pt>
                <c:pt idx="290">
                  <c:v>631.0</c:v>
                </c:pt>
                <c:pt idx="291">
                  <c:v>632.0</c:v>
                </c:pt>
                <c:pt idx="292">
                  <c:v>632.0</c:v>
                </c:pt>
                <c:pt idx="293">
                  <c:v>632.0</c:v>
                </c:pt>
                <c:pt idx="294">
                  <c:v>633.0</c:v>
                </c:pt>
                <c:pt idx="295">
                  <c:v>633.0</c:v>
                </c:pt>
                <c:pt idx="296">
                  <c:v>633.0</c:v>
                </c:pt>
                <c:pt idx="297">
                  <c:v>634.0</c:v>
                </c:pt>
                <c:pt idx="298">
                  <c:v>636.0</c:v>
                </c:pt>
                <c:pt idx="299">
                  <c:v>636.0</c:v>
                </c:pt>
                <c:pt idx="300">
                  <c:v>637.0</c:v>
                </c:pt>
                <c:pt idx="301">
                  <c:v>638.0</c:v>
                </c:pt>
                <c:pt idx="302">
                  <c:v>638.0</c:v>
                </c:pt>
                <c:pt idx="303">
                  <c:v>638.0</c:v>
                </c:pt>
                <c:pt idx="304">
                  <c:v>639.0</c:v>
                </c:pt>
                <c:pt idx="305">
                  <c:v>639.0</c:v>
                </c:pt>
                <c:pt idx="306">
                  <c:v>639.0</c:v>
                </c:pt>
                <c:pt idx="307">
                  <c:v>639.0</c:v>
                </c:pt>
                <c:pt idx="308">
                  <c:v>640.0</c:v>
                </c:pt>
                <c:pt idx="309">
                  <c:v>642.0</c:v>
                </c:pt>
                <c:pt idx="310">
                  <c:v>642.0</c:v>
                </c:pt>
                <c:pt idx="311">
                  <c:v>642.0</c:v>
                </c:pt>
                <c:pt idx="312">
                  <c:v>643.0</c:v>
                </c:pt>
                <c:pt idx="313">
                  <c:v>643.0</c:v>
                </c:pt>
                <c:pt idx="314">
                  <c:v>644.0</c:v>
                </c:pt>
                <c:pt idx="315">
                  <c:v>644.0</c:v>
                </c:pt>
                <c:pt idx="316">
                  <c:v>647.0</c:v>
                </c:pt>
                <c:pt idx="317">
                  <c:v>651.0</c:v>
                </c:pt>
                <c:pt idx="318">
                  <c:v>652.0</c:v>
                </c:pt>
                <c:pt idx="319">
                  <c:v>654.0</c:v>
                </c:pt>
                <c:pt idx="320">
                  <c:v>656.0</c:v>
                </c:pt>
                <c:pt idx="321">
                  <c:v>689.0</c:v>
                </c:pt>
                <c:pt idx="322">
                  <c:v>691.0</c:v>
                </c:pt>
                <c:pt idx="323">
                  <c:v>697.0</c:v>
                </c:pt>
                <c:pt idx="324">
                  <c:v>699.0</c:v>
                </c:pt>
                <c:pt idx="325">
                  <c:v>699.0</c:v>
                </c:pt>
                <c:pt idx="326">
                  <c:v>701.0</c:v>
                </c:pt>
                <c:pt idx="327">
                  <c:v>703.0</c:v>
                </c:pt>
                <c:pt idx="328">
                  <c:v>706.0</c:v>
                </c:pt>
                <c:pt idx="329">
                  <c:v>707.0</c:v>
                </c:pt>
                <c:pt idx="330">
                  <c:v>708.0</c:v>
                </c:pt>
                <c:pt idx="331">
                  <c:v>709.0</c:v>
                </c:pt>
                <c:pt idx="332">
                  <c:v>709.0</c:v>
                </c:pt>
                <c:pt idx="333">
                  <c:v>711.0</c:v>
                </c:pt>
                <c:pt idx="334">
                  <c:v>713.0</c:v>
                </c:pt>
                <c:pt idx="335">
                  <c:v>714.0</c:v>
                </c:pt>
                <c:pt idx="336">
                  <c:v>715.0</c:v>
                </c:pt>
                <c:pt idx="337">
                  <c:v>715.0</c:v>
                </c:pt>
                <c:pt idx="338">
                  <c:v>716.0</c:v>
                </c:pt>
                <c:pt idx="339">
                  <c:v>717.0</c:v>
                </c:pt>
                <c:pt idx="340">
                  <c:v>719.0</c:v>
                </c:pt>
                <c:pt idx="341">
                  <c:v>720.0</c:v>
                </c:pt>
                <c:pt idx="342">
                  <c:v>721.0</c:v>
                </c:pt>
                <c:pt idx="343">
                  <c:v>722.0</c:v>
                </c:pt>
                <c:pt idx="344">
                  <c:v>722.0</c:v>
                </c:pt>
                <c:pt idx="345">
                  <c:v>723.0</c:v>
                </c:pt>
                <c:pt idx="346">
                  <c:v>723.0</c:v>
                </c:pt>
                <c:pt idx="347">
                  <c:v>724.0</c:v>
                </c:pt>
                <c:pt idx="348">
                  <c:v>724.0</c:v>
                </c:pt>
                <c:pt idx="349">
                  <c:v>724.0</c:v>
                </c:pt>
                <c:pt idx="350">
                  <c:v>725.0</c:v>
                </c:pt>
                <c:pt idx="351">
                  <c:v>725.0</c:v>
                </c:pt>
                <c:pt idx="352">
                  <c:v>726.0</c:v>
                </c:pt>
                <c:pt idx="353">
                  <c:v>726.0</c:v>
                </c:pt>
                <c:pt idx="354">
                  <c:v>727.0</c:v>
                </c:pt>
                <c:pt idx="355">
                  <c:v>728.0</c:v>
                </c:pt>
                <c:pt idx="356">
                  <c:v>728.0</c:v>
                </c:pt>
                <c:pt idx="357">
                  <c:v>729.0</c:v>
                </c:pt>
                <c:pt idx="358">
                  <c:v>730.0</c:v>
                </c:pt>
                <c:pt idx="359">
                  <c:v>730.0</c:v>
                </c:pt>
                <c:pt idx="360">
                  <c:v>730.0</c:v>
                </c:pt>
                <c:pt idx="361">
                  <c:v>732.0</c:v>
                </c:pt>
                <c:pt idx="362">
                  <c:v>733.0</c:v>
                </c:pt>
                <c:pt idx="363">
                  <c:v>735.0</c:v>
                </c:pt>
                <c:pt idx="364">
                  <c:v>735.0</c:v>
                </c:pt>
                <c:pt idx="365">
                  <c:v>736.0</c:v>
                </c:pt>
                <c:pt idx="366">
                  <c:v>737.0</c:v>
                </c:pt>
                <c:pt idx="367">
                  <c:v>737.0</c:v>
                </c:pt>
                <c:pt idx="368">
                  <c:v>737.0</c:v>
                </c:pt>
                <c:pt idx="369">
                  <c:v>738.0</c:v>
                </c:pt>
                <c:pt idx="370">
                  <c:v>739.0</c:v>
                </c:pt>
                <c:pt idx="371">
                  <c:v>740.0</c:v>
                </c:pt>
                <c:pt idx="372">
                  <c:v>741.0</c:v>
                </c:pt>
                <c:pt idx="373">
                  <c:v>741.0</c:v>
                </c:pt>
                <c:pt idx="374">
                  <c:v>741.0</c:v>
                </c:pt>
                <c:pt idx="375">
                  <c:v>742.0</c:v>
                </c:pt>
                <c:pt idx="376">
                  <c:v>742.0</c:v>
                </c:pt>
                <c:pt idx="377">
                  <c:v>743.0</c:v>
                </c:pt>
                <c:pt idx="378">
                  <c:v>743.0</c:v>
                </c:pt>
                <c:pt idx="379">
                  <c:v>743.0</c:v>
                </c:pt>
                <c:pt idx="380">
                  <c:v>743.0</c:v>
                </c:pt>
                <c:pt idx="381">
                  <c:v>743.0</c:v>
                </c:pt>
                <c:pt idx="382">
                  <c:v>744.0</c:v>
                </c:pt>
                <c:pt idx="383">
                  <c:v>744.0</c:v>
                </c:pt>
                <c:pt idx="384">
                  <c:v>744.0</c:v>
                </c:pt>
                <c:pt idx="385">
                  <c:v>745.0</c:v>
                </c:pt>
                <c:pt idx="386">
                  <c:v>745.0</c:v>
                </c:pt>
                <c:pt idx="387">
                  <c:v>745.0</c:v>
                </c:pt>
                <c:pt idx="388">
                  <c:v>745.0</c:v>
                </c:pt>
                <c:pt idx="389">
                  <c:v>746.0</c:v>
                </c:pt>
                <c:pt idx="390">
                  <c:v>746.0</c:v>
                </c:pt>
                <c:pt idx="391">
                  <c:v>746.0</c:v>
                </c:pt>
                <c:pt idx="392">
                  <c:v>746.0</c:v>
                </c:pt>
                <c:pt idx="393">
                  <c:v>747.0</c:v>
                </c:pt>
                <c:pt idx="394">
                  <c:v>747.0</c:v>
                </c:pt>
                <c:pt idx="395">
                  <c:v>748.0</c:v>
                </c:pt>
                <c:pt idx="396">
                  <c:v>748.0</c:v>
                </c:pt>
                <c:pt idx="397">
                  <c:v>748.0</c:v>
                </c:pt>
                <c:pt idx="398">
                  <c:v>748.0</c:v>
                </c:pt>
                <c:pt idx="399">
                  <c:v>748.0</c:v>
                </c:pt>
                <c:pt idx="400">
                  <c:v>748.0</c:v>
                </c:pt>
                <c:pt idx="401">
                  <c:v>748.0</c:v>
                </c:pt>
                <c:pt idx="402">
                  <c:v>748.0</c:v>
                </c:pt>
                <c:pt idx="403">
                  <c:v>748.0</c:v>
                </c:pt>
                <c:pt idx="404">
                  <c:v>748.0</c:v>
                </c:pt>
                <c:pt idx="405">
                  <c:v>749.0</c:v>
                </c:pt>
                <c:pt idx="406">
                  <c:v>749.0</c:v>
                </c:pt>
                <c:pt idx="407">
                  <c:v>749.0</c:v>
                </c:pt>
                <c:pt idx="408">
                  <c:v>749.0</c:v>
                </c:pt>
                <c:pt idx="409">
                  <c:v>749.0</c:v>
                </c:pt>
                <c:pt idx="410">
                  <c:v>750.0</c:v>
                </c:pt>
                <c:pt idx="411">
                  <c:v>750.0</c:v>
                </c:pt>
                <c:pt idx="412">
                  <c:v>750.0</c:v>
                </c:pt>
                <c:pt idx="413">
                  <c:v>750.0</c:v>
                </c:pt>
                <c:pt idx="414">
                  <c:v>750.0</c:v>
                </c:pt>
                <c:pt idx="415">
                  <c:v>750.0</c:v>
                </c:pt>
                <c:pt idx="416">
                  <c:v>751.0</c:v>
                </c:pt>
                <c:pt idx="417">
                  <c:v>751.0</c:v>
                </c:pt>
                <c:pt idx="418">
                  <c:v>751.0</c:v>
                </c:pt>
                <c:pt idx="419">
                  <c:v>751.0</c:v>
                </c:pt>
                <c:pt idx="420">
                  <c:v>751.0</c:v>
                </c:pt>
                <c:pt idx="421">
                  <c:v>752.0</c:v>
                </c:pt>
                <c:pt idx="422">
                  <c:v>752.0</c:v>
                </c:pt>
                <c:pt idx="423">
                  <c:v>752.0</c:v>
                </c:pt>
                <c:pt idx="424">
                  <c:v>752.0</c:v>
                </c:pt>
                <c:pt idx="425">
                  <c:v>752.0</c:v>
                </c:pt>
                <c:pt idx="426">
                  <c:v>752.0</c:v>
                </c:pt>
                <c:pt idx="427">
                  <c:v>752.0</c:v>
                </c:pt>
                <c:pt idx="428">
                  <c:v>753.0</c:v>
                </c:pt>
                <c:pt idx="429">
                  <c:v>753.0</c:v>
                </c:pt>
                <c:pt idx="430">
                  <c:v>753.0</c:v>
                </c:pt>
                <c:pt idx="431">
                  <c:v>753.0</c:v>
                </c:pt>
                <c:pt idx="432">
                  <c:v>753.0</c:v>
                </c:pt>
                <c:pt idx="433">
                  <c:v>754.0</c:v>
                </c:pt>
                <c:pt idx="434">
                  <c:v>754.0</c:v>
                </c:pt>
                <c:pt idx="435">
                  <c:v>754.0</c:v>
                </c:pt>
                <c:pt idx="436">
                  <c:v>754.0</c:v>
                </c:pt>
                <c:pt idx="437">
                  <c:v>755.0</c:v>
                </c:pt>
                <c:pt idx="438">
                  <c:v>755.0</c:v>
                </c:pt>
                <c:pt idx="439">
                  <c:v>755.0</c:v>
                </c:pt>
                <c:pt idx="440">
                  <c:v>755.0</c:v>
                </c:pt>
                <c:pt idx="441">
                  <c:v>756.0</c:v>
                </c:pt>
                <c:pt idx="442">
                  <c:v>756.0</c:v>
                </c:pt>
                <c:pt idx="443">
                  <c:v>757.0</c:v>
                </c:pt>
                <c:pt idx="444">
                  <c:v>757.0</c:v>
                </c:pt>
                <c:pt idx="445">
                  <c:v>757.0</c:v>
                </c:pt>
                <c:pt idx="446">
                  <c:v>758.0</c:v>
                </c:pt>
                <c:pt idx="447">
                  <c:v>758.0</c:v>
                </c:pt>
                <c:pt idx="448">
                  <c:v>758.0</c:v>
                </c:pt>
                <c:pt idx="449">
                  <c:v>759.0</c:v>
                </c:pt>
                <c:pt idx="450">
                  <c:v>759.0</c:v>
                </c:pt>
                <c:pt idx="451">
                  <c:v>760.0</c:v>
                </c:pt>
                <c:pt idx="452">
                  <c:v>760.0</c:v>
                </c:pt>
                <c:pt idx="453">
                  <c:v>761.0</c:v>
                </c:pt>
                <c:pt idx="454">
                  <c:v>761.0</c:v>
                </c:pt>
                <c:pt idx="455">
                  <c:v>761.0</c:v>
                </c:pt>
                <c:pt idx="456">
                  <c:v>761.0</c:v>
                </c:pt>
                <c:pt idx="457">
                  <c:v>762.0</c:v>
                </c:pt>
                <c:pt idx="458">
                  <c:v>762.0</c:v>
                </c:pt>
                <c:pt idx="459">
                  <c:v>763.0</c:v>
                </c:pt>
                <c:pt idx="460">
                  <c:v>763.0</c:v>
                </c:pt>
                <c:pt idx="461">
                  <c:v>763.0</c:v>
                </c:pt>
                <c:pt idx="462">
                  <c:v>763.0</c:v>
                </c:pt>
                <c:pt idx="463">
                  <c:v>763.0</c:v>
                </c:pt>
                <c:pt idx="464">
                  <c:v>764.0</c:v>
                </c:pt>
                <c:pt idx="465">
                  <c:v>764.0</c:v>
                </c:pt>
                <c:pt idx="466">
                  <c:v>764.0</c:v>
                </c:pt>
                <c:pt idx="467">
                  <c:v>764.0</c:v>
                </c:pt>
                <c:pt idx="468">
                  <c:v>764.0</c:v>
                </c:pt>
                <c:pt idx="469">
                  <c:v>764.0</c:v>
                </c:pt>
                <c:pt idx="470">
                  <c:v>764.0</c:v>
                </c:pt>
                <c:pt idx="471">
                  <c:v>764.0</c:v>
                </c:pt>
                <c:pt idx="472">
                  <c:v>764.0</c:v>
                </c:pt>
                <c:pt idx="473">
                  <c:v>765.0</c:v>
                </c:pt>
                <c:pt idx="474">
                  <c:v>765.0</c:v>
                </c:pt>
                <c:pt idx="475">
                  <c:v>765.0</c:v>
                </c:pt>
                <c:pt idx="476">
                  <c:v>765.0</c:v>
                </c:pt>
                <c:pt idx="477">
                  <c:v>766.0</c:v>
                </c:pt>
                <c:pt idx="478">
                  <c:v>766.0</c:v>
                </c:pt>
                <c:pt idx="479">
                  <c:v>766.0</c:v>
                </c:pt>
                <c:pt idx="480">
                  <c:v>766.0</c:v>
                </c:pt>
                <c:pt idx="481">
                  <c:v>766.0</c:v>
                </c:pt>
                <c:pt idx="482">
                  <c:v>766.0</c:v>
                </c:pt>
                <c:pt idx="483">
                  <c:v>766.0</c:v>
                </c:pt>
                <c:pt idx="484">
                  <c:v>766.0</c:v>
                </c:pt>
                <c:pt idx="485">
                  <c:v>766.0</c:v>
                </c:pt>
                <c:pt idx="486">
                  <c:v>767.0</c:v>
                </c:pt>
                <c:pt idx="487">
                  <c:v>767.0</c:v>
                </c:pt>
                <c:pt idx="488">
                  <c:v>768.0</c:v>
                </c:pt>
                <c:pt idx="489">
                  <c:v>768.0</c:v>
                </c:pt>
                <c:pt idx="490">
                  <c:v>768.0</c:v>
                </c:pt>
                <c:pt idx="491">
                  <c:v>768.0</c:v>
                </c:pt>
                <c:pt idx="492">
                  <c:v>768.0</c:v>
                </c:pt>
                <c:pt idx="493">
                  <c:v>769.0</c:v>
                </c:pt>
                <c:pt idx="494">
                  <c:v>769.0</c:v>
                </c:pt>
                <c:pt idx="495">
                  <c:v>770.0</c:v>
                </c:pt>
                <c:pt idx="496">
                  <c:v>770.0</c:v>
                </c:pt>
                <c:pt idx="497">
                  <c:v>770.0</c:v>
                </c:pt>
                <c:pt idx="498">
                  <c:v>770.0</c:v>
                </c:pt>
                <c:pt idx="499">
                  <c:v>770.0</c:v>
                </c:pt>
                <c:pt idx="500">
                  <c:v>770.0</c:v>
                </c:pt>
                <c:pt idx="501">
                  <c:v>770.0</c:v>
                </c:pt>
                <c:pt idx="502">
                  <c:v>770.0</c:v>
                </c:pt>
                <c:pt idx="503">
                  <c:v>771.0</c:v>
                </c:pt>
                <c:pt idx="504">
                  <c:v>771.0</c:v>
                </c:pt>
                <c:pt idx="505">
                  <c:v>771.0</c:v>
                </c:pt>
                <c:pt idx="506">
                  <c:v>771.0</c:v>
                </c:pt>
                <c:pt idx="507">
                  <c:v>772.0</c:v>
                </c:pt>
                <c:pt idx="508">
                  <c:v>772.0</c:v>
                </c:pt>
                <c:pt idx="509">
                  <c:v>772.0</c:v>
                </c:pt>
                <c:pt idx="510">
                  <c:v>772.0</c:v>
                </c:pt>
                <c:pt idx="511">
                  <c:v>772.0</c:v>
                </c:pt>
                <c:pt idx="512">
                  <c:v>772.0</c:v>
                </c:pt>
                <c:pt idx="513">
                  <c:v>772.0</c:v>
                </c:pt>
                <c:pt idx="514">
                  <c:v>772.0</c:v>
                </c:pt>
                <c:pt idx="515">
                  <c:v>773.0</c:v>
                </c:pt>
                <c:pt idx="516">
                  <c:v>773.0</c:v>
                </c:pt>
                <c:pt idx="517">
                  <c:v>773.0</c:v>
                </c:pt>
                <c:pt idx="518">
                  <c:v>773.0</c:v>
                </c:pt>
                <c:pt idx="519">
                  <c:v>773.0</c:v>
                </c:pt>
                <c:pt idx="520">
                  <c:v>773.0</c:v>
                </c:pt>
                <c:pt idx="521">
                  <c:v>773.0</c:v>
                </c:pt>
                <c:pt idx="522">
                  <c:v>774.0</c:v>
                </c:pt>
                <c:pt idx="523">
                  <c:v>774.0</c:v>
                </c:pt>
                <c:pt idx="524">
                  <c:v>774.0</c:v>
                </c:pt>
                <c:pt idx="525">
                  <c:v>774.0</c:v>
                </c:pt>
                <c:pt idx="526">
                  <c:v>774.0</c:v>
                </c:pt>
                <c:pt idx="527">
                  <c:v>775.0</c:v>
                </c:pt>
                <c:pt idx="528">
                  <c:v>775.0</c:v>
                </c:pt>
                <c:pt idx="529">
                  <c:v>775.0</c:v>
                </c:pt>
                <c:pt idx="530">
                  <c:v>775.0</c:v>
                </c:pt>
                <c:pt idx="531">
                  <c:v>775.0</c:v>
                </c:pt>
                <c:pt idx="532">
                  <c:v>775.0</c:v>
                </c:pt>
                <c:pt idx="533">
                  <c:v>775.0</c:v>
                </c:pt>
                <c:pt idx="534">
                  <c:v>775.0</c:v>
                </c:pt>
                <c:pt idx="535">
                  <c:v>776.0</c:v>
                </c:pt>
                <c:pt idx="536">
                  <c:v>776.0</c:v>
                </c:pt>
                <c:pt idx="537">
                  <c:v>776.0</c:v>
                </c:pt>
                <c:pt idx="538">
                  <c:v>776.0</c:v>
                </c:pt>
                <c:pt idx="539">
                  <c:v>776.0</c:v>
                </c:pt>
                <c:pt idx="540">
                  <c:v>776.0</c:v>
                </c:pt>
                <c:pt idx="541">
                  <c:v>777.0</c:v>
                </c:pt>
                <c:pt idx="542">
                  <c:v>777.0</c:v>
                </c:pt>
                <c:pt idx="543">
                  <c:v>777.0</c:v>
                </c:pt>
                <c:pt idx="544">
                  <c:v>778.0</c:v>
                </c:pt>
                <c:pt idx="545">
                  <c:v>778.0</c:v>
                </c:pt>
                <c:pt idx="546">
                  <c:v>778.0</c:v>
                </c:pt>
                <c:pt idx="547">
                  <c:v>778.0</c:v>
                </c:pt>
                <c:pt idx="548">
                  <c:v>779.0</c:v>
                </c:pt>
                <c:pt idx="549">
                  <c:v>781.0</c:v>
                </c:pt>
                <c:pt idx="550">
                  <c:v>781.0</c:v>
                </c:pt>
                <c:pt idx="551">
                  <c:v>781.0</c:v>
                </c:pt>
                <c:pt idx="552">
                  <c:v>783.0</c:v>
                </c:pt>
                <c:pt idx="553">
                  <c:v>783.0</c:v>
                </c:pt>
                <c:pt idx="554">
                  <c:v>783.0</c:v>
                </c:pt>
                <c:pt idx="555">
                  <c:v>784.0</c:v>
                </c:pt>
                <c:pt idx="556">
                  <c:v>784.0</c:v>
                </c:pt>
                <c:pt idx="557">
                  <c:v>785.0</c:v>
                </c:pt>
                <c:pt idx="558">
                  <c:v>785.0</c:v>
                </c:pt>
                <c:pt idx="559">
                  <c:v>786.0</c:v>
                </c:pt>
                <c:pt idx="560">
                  <c:v>786.0</c:v>
                </c:pt>
                <c:pt idx="561">
                  <c:v>786.0</c:v>
                </c:pt>
                <c:pt idx="562">
                  <c:v>786.0</c:v>
                </c:pt>
                <c:pt idx="563">
                  <c:v>786.0</c:v>
                </c:pt>
                <c:pt idx="564">
                  <c:v>788.0</c:v>
                </c:pt>
                <c:pt idx="565">
                  <c:v>788.0</c:v>
                </c:pt>
                <c:pt idx="566">
                  <c:v>788.0</c:v>
                </c:pt>
                <c:pt idx="567">
                  <c:v>788.0</c:v>
                </c:pt>
                <c:pt idx="568">
                  <c:v>789.0</c:v>
                </c:pt>
                <c:pt idx="569">
                  <c:v>789.0</c:v>
                </c:pt>
                <c:pt idx="570">
                  <c:v>789.0</c:v>
                </c:pt>
                <c:pt idx="571">
                  <c:v>789.0</c:v>
                </c:pt>
                <c:pt idx="572">
                  <c:v>790.0</c:v>
                </c:pt>
                <c:pt idx="573">
                  <c:v>790.0</c:v>
                </c:pt>
                <c:pt idx="574">
                  <c:v>790.0</c:v>
                </c:pt>
                <c:pt idx="575">
                  <c:v>791.0</c:v>
                </c:pt>
                <c:pt idx="576">
                  <c:v>791.0</c:v>
                </c:pt>
                <c:pt idx="577">
                  <c:v>791.0</c:v>
                </c:pt>
                <c:pt idx="578">
                  <c:v>791.0</c:v>
                </c:pt>
                <c:pt idx="579">
                  <c:v>791.0</c:v>
                </c:pt>
                <c:pt idx="580">
                  <c:v>792.0</c:v>
                </c:pt>
                <c:pt idx="581">
                  <c:v>792.0</c:v>
                </c:pt>
                <c:pt idx="582">
                  <c:v>792.0</c:v>
                </c:pt>
                <c:pt idx="583">
                  <c:v>793.0</c:v>
                </c:pt>
                <c:pt idx="584">
                  <c:v>793.0</c:v>
                </c:pt>
                <c:pt idx="585">
                  <c:v>793.0</c:v>
                </c:pt>
                <c:pt idx="586">
                  <c:v>793.0</c:v>
                </c:pt>
                <c:pt idx="587">
                  <c:v>793.0</c:v>
                </c:pt>
                <c:pt idx="588">
                  <c:v>794.0</c:v>
                </c:pt>
                <c:pt idx="589">
                  <c:v>794.0</c:v>
                </c:pt>
                <c:pt idx="590">
                  <c:v>794.0</c:v>
                </c:pt>
                <c:pt idx="591">
                  <c:v>796.0</c:v>
                </c:pt>
                <c:pt idx="592">
                  <c:v>796.0</c:v>
                </c:pt>
                <c:pt idx="593">
                  <c:v>796.0</c:v>
                </c:pt>
                <c:pt idx="594">
                  <c:v>796.0</c:v>
                </c:pt>
                <c:pt idx="595">
                  <c:v>797.0</c:v>
                </c:pt>
                <c:pt idx="596">
                  <c:v>797.0</c:v>
                </c:pt>
                <c:pt idx="597">
                  <c:v>798.0</c:v>
                </c:pt>
                <c:pt idx="598">
                  <c:v>798.0</c:v>
                </c:pt>
                <c:pt idx="599">
                  <c:v>799.0</c:v>
                </c:pt>
                <c:pt idx="600">
                  <c:v>799.0</c:v>
                </c:pt>
                <c:pt idx="601">
                  <c:v>799.0</c:v>
                </c:pt>
                <c:pt idx="602">
                  <c:v>799.0</c:v>
                </c:pt>
                <c:pt idx="603">
                  <c:v>800.0</c:v>
                </c:pt>
                <c:pt idx="604">
                  <c:v>800.0</c:v>
                </c:pt>
                <c:pt idx="605">
                  <c:v>801.0</c:v>
                </c:pt>
                <c:pt idx="606">
                  <c:v>801.0</c:v>
                </c:pt>
                <c:pt idx="607">
                  <c:v>801.0</c:v>
                </c:pt>
                <c:pt idx="608">
                  <c:v>802.0</c:v>
                </c:pt>
                <c:pt idx="609">
                  <c:v>803.0</c:v>
                </c:pt>
                <c:pt idx="610">
                  <c:v>804.0</c:v>
                </c:pt>
                <c:pt idx="611">
                  <c:v>806.0</c:v>
                </c:pt>
                <c:pt idx="612">
                  <c:v>809.0</c:v>
                </c:pt>
                <c:pt idx="613">
                  <c:v>810.0</c:v>
                </c:pt>
                <c:pt idx="614">
                  <c:v>811.0</c:v>
                </c:pt>
                <c:pt idx="615">
                  <c:v>812.0</c:v>
                </c:pt>
                <c:pt idx="616">
                  <c:v>812.0</c:v>
                </c:pt>
                <c:pt idx="617">
                  <c:v>814.0</c:v>
                </c:pt>
                <c:pt idx="618">
                  <c:v>815.0</c:v>
                </c:pt>
                <c:pt idx="619">
                  <c:v>817.0</c:v>
                </c:pt>
                <c:pt idx="620">
                  <c:v>818.0</c:v>
                </c:pt>
                <c:pt idx="621">
                  <c:v>820.0</c:v>
                </c:pt>
                <c:pt idx="622">
                  <c:v>830.0</c:v>
                </c:pt>
                <c:pt idx="623">
                  <c:v>831.0</c:v>
                </c:pt>
                <c:pt idx="624">
                  <c:v>832.0</c:v>
                </c:pt>
                <c:pt idx="625">
                  <c:v>833.0</c:v>
                </c:pt>
                <c:pt idx="626">
                  <c:v>834.0</c:v>
                </c:pt>
                <c:pt idx="627">
                  <c:v>836.0</c:v>
                </c:pt>
                <c:pt idx="628">
                  <c:v>836.0</c:v>
                </c:pt>
                <c:pt idx="629">
                  <c:v>847.0</c:v>
                </c:pt>
                <c:pt idx="630">
                  <c:v>849.0</c:v>
                </c:pt>
                <c:pt idx="631">
                  <c:v>863.0</c:v>
                </c:pt>
                <c:pt idx="632">
                  <c:v>864.0</c:v>
                </c:pt>
                <c:pt idx="633">
                  <c:v>865.0</c:v>
                </c:pt>
                <c:pt idx="634">
                  <c:v>867.0</c:v>
                </c:pt>
                <c:pt idx="635">
                  <c:v>867.0</c:v>
                </c:pt>
                <c:pt idx="636">
                  <c:v>869.0</c:v>
                </c:pt>
                <c:pt idx="637">
                  <c:v>870.0</c:v>
                </c:pt>
                <c:pt idx="638">
                  <c:v>872.0</c:v>
                </c:pt>
                <c:pt idx="639">
                  <c:v>872.0</c:v>
                </c:pt>
                <c:pt idx="640">
                  <c:v>874.0</c:v>
                </c:pt>
                <c:pt idx="641">
                  <c:v>874.0</c:v>
                </c:pt>
                <c:pt idx="642">
                  <c:v>876.0</c:v>
                </c:pt>
                <c:pt idx="643">
                  <c:v>879.0</c:v>
                </c:pt>
                <c:pt idx="644">
                  <c:v>881.0</c:v>
                </c:pt>
                <c:pt idx="645">
                  <c:v>883.0</c:v>
                </c:pt>
                <c:pt idx="646">
                  <c:v>885.0</c:v>
                </c:pt>
                <c:pt idx="647">
                  <c:v>887.0</c:v>
                </c:pt>
                <c:pt idx="648">
                  <c:v>889.0</c:v>
                </c:pt>
                <c:pt idx="649">
                  <c:v>891.0</c:v>
                </c:pt>
                <c:pt idx="650">
                  <c:v>893.0</c:v>
                </c:pt>
                <c:pt idx="651">
                  <c:v>895.0</c:v>
                </c:pt>
                <c:pt idx="652">
                  <c:v>897.0</c:v>
                </c:pt>
                <c:pt idx="653">
                  <c:v>899.0</c:v>
                </c:pt>
                <c:pt idx="654">
                  <c:v>901.0</c:v>
                </c:pt>
                <c:pt idx="655">
                  <c:v>906.0</c:v>
                </c:pt>
                <c:pt idx="656">
                  <c:v>908.0</c:v>
                </c:pt>
                <c:pt idx="657">
                  <c:v>909.0</c:v>
                </c:pt>
                <c:pt idx="658">
                  <c:v>910.0</c:v>
                </c:pt>
                <c:pt idx="659">
                  <c:v>911.0</c:v>
                </c:pt>
                <c:pt idx="660">
                  <c:v>911.0</c:v>
                </c:pt>
                <c:pt idx="661">
                  <c:v>911.0</c:v>
                </c:pt>
                <c:pt idx="662">
                  <c:v>913.0</c:v>
                </c:pt>
                <c:pt idx="663">
                  <c:v>913.0</c:v>
                </c:pt>
                <c:pt idx="664">
                  <c:v>913.0</c:v>
                </c:pt>
                <c:pt idx="665">
                  <c:v>914.0</c:v>
                </c:pt>
                <c:pt idx="666">
                  <c:v>915.0</c:v>
                </c:pt>
                <c:pt idx="667">
                  <c:v>916.0</c:v>
                </c:pt>
                <c:pt idx="668">
                  <c:v>916.0</c:v>
                </c:pt>
                <c:pt idx="669">
                  <c:v>917.0</c:v>
                </c:pt>
                <c:pt idx="670">
                  <c:v>917.0</c:v>
                </c:pt>
                <c:pt idx="671">
                  <c:v>917.0</c:v>
                </c:pt>
                <c:pt idx="672">
                  <c:v>918.0</c:v>
                </c:pt>
                <c:pt idx="673">
                  <c:v>920.0</c:v>
                </c:pt>
                <c:pt idx="674">
                  <c:v>921.0</c:v>
                </c:pt>
                <c:pt idx="675">
                  <c:v>921.0</c:v>
                </c:pt>
                <c:pt idx="676">
                  <c:v>921.0</c:v>
                </c:pt>
                <c:pt idx="677">
                  <c:v>921.0</c:v>
                </c:pt>
                <c:pt idx="678">
                  <c:v>921.0</c:v>
                </c:pt>
                <c:pt idx="679">
                  <c:v>922.0</c:v>
                </c:pt>
                <c:pt idx="680">
                  <c:v>923.0</c:v>
                </c:pt>
                <c:pt idx="681">
                  <c:v>923.0</c:v>
                </c:pt>
                <c:pt idx="682">
                  <c:v>923.0</c:v>
                </c:pt>
                <c:pt idx="683">
                  <c:v>923.0</c:v>
                </c:pt>
                <c:pt idx="684">
                  <c:v>923.0</c:v>
                </c:pt>
                <c:pt idx="685">
                  <c:v>923.0</c:v>
                </c:pt>
                <c:pt idx="686">
                  <c:v>924.0</c:v>
                </c:pt>
                <c:pt idx="687">
                  <c:v>925.0</c:v>
                </c:pt>
                <c:pt idx="688">
                  <c:v>925.0</c:v>
                </c:pt>
                <c:pt idx="689">
                  <c:v>925.0</c:v>
                </c:pt>
                <c:pt idx="690">
                  <c:v>925.0</c:v>
                </c:pt>
                <c:pt idx="691">
                  <c:v>925.0</c:v>
                </c:pt>
                <c:pt idx="692">
                  <c:v>926.0</c:v>
                </c:pt>
                <c:pt idx="693">
                  <c:v>926.0</c:v>
                </c:pt>
                <c:pt idx="694">
                  <c:v>927.0</c:v>
                </c:pt>
                <c:pt idx="695">
                  <c:v>927.0</c:v>
                </c:pt>
                <c:pt idx="696">
                  <c:v>928.0</c:v>
                </c:pt>
                <c:pt idx="697">
                  <c:v>928.0</c:v>
                </c:pt>
                <c:pt idx="698">
                  <c:v>929.0</c:v>
                </c:pt>
                <c:pt idx="699">
                  <c:v>929.0</c:v>
                </c:pt>
                <c:pt idx="700">
                  <c:v>930.0</c:v>
                </c:pt>
                <c:pt idx="701">
                  <c:v>931.0</c:v>
                </c:pt>
                <c:pt idx="702">
                  <c:v>931.0</c:v>
                </c:pt>
                <c:pt idx="703">
                  <c:v>933.0</c:v>
                </c:pt>
                <c:pt idx="704">
                  <c:v>933.0</c:v>
                </c:pt>
                <c:pt idx="705">
                  <c:v>933.0</c:v>
                </c:pt>
                <c:pt idx="706">
                  <c:v>933.0</c:v>
                </c:pt>
                <c:pt idx="707">
                  <c:v>935.0</c:v>
                </c:pt>
                <c:pt idx="708">
                  <c:v>935.0</c:v>
                </c:pt>
                <c:pt idx="709">
                  <c:v>935.0</c:v>
                </c:pt>
                <c:pt idx="710">
                  <c:v>935.0</c:v>
                </c:pt>
                <c:pt idx="711">
                  <c:v>937.0</c:v>
                </c:pt>
                <c:pt idx="712">
                  <c:v>937.0</c:v>
                </c:pt>
                <c:pt idx="713">
                  <c:v>937.0</c:v>
                </c:pt>
                <c:pt idx="714">
                  <c:v>938.0</c:v>
                </c:pt>
                <c:pt idx="715">
                  <c:v>938.0</c:v>
                </c:pt>
                <c:pt idx="716">
                  <c:v>938.0</c:v>
                </c:pt>
                <c:pt idx="717">
                  <c:v>939.0</c:v>
                </c:pt>
                <c:pt idx="718">
                  <c:v>939.0</c:v>
                </c:pt>
                <c:pt idx="719">
                  <c:v>939.0</c:v>
                </c:pt>
                <c:pt idx="720">
                  <c:v>940.0</c:v>
                </c:pt>
                <c:pt idx="721">
                  <c:v>940.0</c:v>
                </c:pt>
                <c:pt idx="722">
                  <c:v>940.0</c:v>
                </c:pt>
                <c:pt idx="723">
                  <c:v>941.0</c:v>
                </c:pt>
                <c:pt idx="724">
                  <c:v>941.0</c:v>
                </c:pt>
                <c:pt idx="725">
                  <c:v>942.0</c:v>
                </c:pt>
                <c:pt idx="726">
                  <c:v>942.0</c:v>
                </c:pt>
                <c:pt idx="727">
                  <c:v>942.0</c:v>
                </c:pt>
                <c:pt idx="728">
                  <c:v>942.0</c:v>
                </c:pt>
                <c:pt idx="729">
                  <c:v>943.0</c:v>
                </c:pt>
                <c:pt idx="730">
                  <c:v>943.0</c:v>
                </c:pt>
                <c:pt idx="731">
                  <c:v>943.0</c:v>
                </c:pt>
                <c:pt idx="732">
                  <c:v>944.0</c:v>
                </c:pt>
                <c:pt idx="733">
                  <c:v>944.0</c:v>
                </c:pt>
                <c:pt idx="734">
                  <c:v>944.0</c:v>
                </c:pt>
                <c:pt idx="735">
                  <c:v>944.0</c:v>
                </c:pt>
                <c:pt idx="736">
                  <c:v>944.0</c:v>
                </c:pt>
                <c:pt idx="737">
                  <c:v>945.0</c:v>
                </c:pt>
                <c:pt idx="738">
                  <c:v>945.0</c:v>
                </c:pt>
                <c:pt idx="739">
                  <c:v>946.0</c:v>
                </c:pt>
                <c:pt idx="740">
                  <c:v>946.0</c:v>
                </c:pt>
                <c:pt idx="741">
                  <c:v>947.0</c:v>
                </c:pt>
                <c:pt idx="742">
                  <c:v>947.0</c:v>
                </c:pt>
                <c:pt idx="743">
                  <c:v>947.0</c:v>
                </c:pt>
                <c:pt idx="744">
                  <c:v>947.0</c:v>
                </c:pt>
                <c:pt idx="745">
                  <c:v>948.0</c:v>
                </c:pt>
                <c:pt idx="746">
                  <c:v>949.0</c:v>
                </c:pt>
                <c:pt idx="747">
                  <c:v>949.0</c:v>
                </c:pt>
                <c:pt idx="748">
                  <c:v>949.0</c:v>
                </c:pt>
                <c:pt idx="749">
                  <c:v>950.0</c:v>
                </c:pt>
                <c:pt idx="750">
                  <c:v>950.0</c:v>
                </c:pt>
                <c:pt idx="751">
                  <c:v>950.0</c:v>
                </c:pt>
                <c:pt idx="752">
                  <c:v>951.0</c:v>
                </c:pt>
                <c:pt idx="753">
                  <c:v>951.0</c:v>
                </c:pt>
                <c:pt idx="754">
                  <c:v>951.0</c:v>
                </c:pt>
                <c:pt idx="755">
                  <c:v>952.0</c:v>
                </c:pt>
                <c:pt idx="756">
                  <c:v>952.0</c:v>
                </c:pt>
                <c:pt idx="757">
                  <c:v>952.0</c:v>
                </c:pt>
                <c:pt idx="758">
                  <c:v>953.0</c:v>
                </c:pt>
                <c:pt idx="759">
                  <c:v>954.0</c:v>
                </c:pt>
                <c:pt idx="760">
                  <c:v>954.0</c:v>
                </c:pt>
                <c:pt idx="761">
                  <c:v>954.0</c:v>
                </c:pt>
                <c:pt idx="762">
                  <c:v>954.0</c:v>
                </c:pt>
                <c:pt idx="763">
                  <c:v>954.0</c:v>
                </c:pt>
                <c:pt idx="764">
                  <c:v>955.0</c:v>
                </c:pt>
                <c:pt idx="765">
                  <c:v>955.0</c:v>
                </c:pt>
                <c:pt idx="766">
                  <c:v>956.0</c:v>
                </c:pt>
                <c:pt idx="767">
                  <c:v>957.0</c:v>
                </c:pt>
                <c:pt idx="768">
                  <c:v>957.0</c:v>
                </c:pt>
                <c:pt idx="769">
                  <c:v>958.0</c:v>
                </c:pt>
                <c:pt idx="770">
                  <c:v>958.0</c:v>
                </c:pt>
                <c:pt idx="771">
                  <c:v>959.0</c:v>
                </c:pt>
                <c:pt idx="772">
                  <c:v>959.0</c:v>
                </c:pt>
                <c:pt idx="773">
                  <c:v>960.0</c:v>
                </c:pt>
                <c:pt idx="774">
                  <c:v>960.0</c:v>
                </c:pt>
                <c:pt idx="775">
                  <c:v>961.0</c:v>
                </c:pt>
                <c:pt idx="776">
                  <c:v>963.0</c:v>
                </c:pt>
                <c:pt idx="777">
                  <c:v>965.0</c:v>
                </c:pt>
                <c:pt idx="778">
                  <c:v>967.0</c:v>
                </c:pt>
                <c:pt idx="779">
                  <c:v>968.0</c:v>
                </c:pt>
                <c:pt idx="780">
                  <c:v>968.0</c:v>
                </c:pt>
                <c:pt idx="781">
                  <c:v>969.0</c:v>
                </c:pt>
                <c:pt idx="782">
                  <c:v>970.0</c:v>
                </c:pt>
                <c:pt idx="783">
                  <c:v>972.0</c:v>
                </c:pt>
                <c:pt idx="784">
                  <c:v>973.0</c:v>
                </c:pt>
                <c:pt idx="785">
                  <c:v>974.0</c:v>
                </c:pt>
                <c:pt idx="786">
                  <c:v>974.0</c:v>
                </c:pt>
                <c:pt idx="787">
                  <c:v>975.0</c:v>
                </c:pt>
                <c:pt idx="788">
                  <c:v>976.0</c:v>
                </c:pt>
                <c:pt idx="789">
                  <c:v>976.0</c:v>
                </c:pt>
                <c:pt idx="790">
                  <c:v>978.0</c:v>
                </c:pt>
                <c:pt idx="791">
                  <c:v>978.0</c:v>
                </c:pt>
                <c:pt idx="792">
                  <c:v>978.0</c:v>
                </c:pt>
                <c:pt idx="793">
                  <c:v>978.0</c:v>
                </c:pt>
                <c:pt idx="794">
                  <c:v>978.0</c:v>
                </c:pt>
                <c:pt idx="795">
                  <c:v>980.0</c:v>
                </c:pt>
                <c:pt idx="796">
                  <c:v>981.0</c:v>
                </c:pt>
                <c:pt idx="797">
                  <c:v>982.0</c:v>
                </c:pt>
                <c:pt idx="798">
                  <c:v>983.0</c:v>
                </c:pt>
                <c:pt idx="799">
                  <c:v>984.0</c:v>
                </c:pt>
                <c:pt idx="800">
                  <c:v>987.0</c:v>
                </c:pt>
                <c:pt idx="801">
                  <c:v>987.0</c:v>
                </c:pt>
                <c:pt idx="802">
                  <c:v>989.0</c:v>
                </c:pt>
                <c:pt idx="803">
                  <c:v>989.0</c:v>
                </c:pt>
                <c:pt idx="804">
                  <c:v>990.0</c:v>
                </c:pt>
                <c:pt idx="805">
                  <c:v>991.0</c:v>
                </c:pt>
                <c:pt idx="806">
                  <c:v>992.0</c:v>
                </c:pt>
                <c:pt idx="807">
                  <c:v>994.0</c:v>
                </c:pt>
                <c:pt idx="808">
                  <c:v>996.0</c:v>
                </c:pt>
                <c:pt idx="809">
                  <c:v>998.0</c:v>
                </c:pt>
                <c:pt idx="810">
                  <c:v>1001.0</c:v>
                </c:pt>
                <c:pt idx="811">
                  <c:v>1003.0</c:v>
                </c:pt>
                <c:pt idx="812">
                  <c:v>1004.0</c:v>
                </c:pt>
                <c:pt idx="813">
                  <c:v>1006.0</c:v>
                </c:pt>
                <c:pt idx="814">
                  <c:v>1006.0</c:v>
                </c:pt>
                <c:pt idx="815">
                  <c:v>1007.0</c:v>
                </c:pt>
                <c:pt idx="816">
                  <c:v>1008.0</c:v>
                </c:pt>
                <c:pt idx="817">
                  <c:v>1008.0</c:v>
                </c:pt>
                <c:pt idx="818">
                  <c:v>1008.0</c:v>
                </c:pt>
                <c:pt idx="819">
                  <c:v>1010.0</c:v>
                </c:pt>
                <c:pt idx="820">
                  <c:v>1010.0</c:v>
                </c:pt>
                <c:pt idx="821">
                  <c:v>1012.0</c:v>
                </c:pt>
                <c:pt idx="822">
                  <c:v>1012.0</c:v>
                </c:pt>
                <c:pt idx="823">
                  <c:v>1014.0</c:v>
                </c:pt>
                <c:pt idx="824">
                  <c:v>1015.0</c:v>
                </c:pt>
                <c:pt idx="825">
                  <c:v>1015.0</c:v>
                </c:pt>
                <c:pt idx="826">
                  <c:v>1016.0</c:v>
                </c:pt>
                <c:pt idx="827">
                  <c:v>1019.0</c:v>
                </c:pt>
                <c:pt idx="828">
                  <c:v>1020.0</c:v>
                </c:pt>
                <c:pt idx="829">
                  <c:v>1023.0</c:v>
                </c:pt>
                <c:pt idx="830">
                  <c:v>1023.0</c:v>
                </c:pt>
                <c:pt idx="831">
                  <c:v>1025.0</c:v>
                </c:pt>
                <c:pt idx="832">
                  <c:v>1025.0</c:v>
                </c:pt>
                <c:pt idx="833">
                  <c:v>1025.0</c:v>
                </c:pt>
                <c:pt idx="834">
                  <c:v>1026.0</c:v>
                </c:pt>
                <c:pt idx="835">
                  <c:v>1026.0</c:v>
                </c:pt>
                <c:pt idx="836">
                  <c:v>1027.0</c:v>
                </c:pt>
                <c:pt idx="837">
                  <c:v>1028.0</c:v>
                </c:pt>
                <c:pt idx="838">
                  <c:v>1029.0</c:v>
                </c:pt>
                <c:pt idx="839">
                  <c:v>1030.0</c:v>
                </c:pt>
                <c:pt idx="840">
                  <c:v>1030.0</c:v>
                </c:pt>
                <c:pt idx="841">
                  <c:v>1031.0</c:v>
                </c:pt>
                <c:pt idx="842">
                  <c:v>1031.0</c:v>
                </c:pt>
                <c:pt idx="843">
                  <c:v>1032.0</c:v>
                </c:pt>
                <c:pt idx="844">
                  <c:v>1033.0</c:v>
                </c:pt>
                <c:pt idx="845">
                  <c:v>1035.0</c:v>
                </c:pt>
                <c:pt idx="846">
                  <c:v>1035.0</c:v>
                </c:pt>
                <c:pt idx="847">
                  <c:v>1037.0</c:v>
                </c:pt>
                <c:pt idx="848">
                  <c:v>1038.0</c:v>
                </c:pt>
                <c:pt idx="849">
                  <c:v>1039.0</c:v>
                </c:pt>
                <c:pt idx="850">
                  <c:v>1041.0</c:v>
                </c:pt>
                <c:pt idx="851">
                  <c:v>1041.0</c:v>
                </c:pt>
                <c:pt idx="852">
                  <c:v>1042.0</c:v>
                </c:pt>
                <c:pt idx="853">
                  <c:v>1042.0</c:v>
                </c:pt>
                <c:pt idx="854">
                  <c:v>1043.0</c:v>
                </c:pt>
                <c:pt idx="855">
                  <c:v>1043.0</c:v>
                </c:pt>
                <c:pt idx="856">
                  <c:v>1044.0</c:v>
                </c:pt>
                <c:pt idx="857">
                  <c:v>1044.0</c:v>
                </c:pt>
                <c:pt idx="858">
                  <c:v>1045.0</c:v>
                </c:pt>
                <c:pt idx="859">
                  <c:v>1046.0</c:v>
                </c:pt>
                <c:pt idx="860">
                  <c:v>1047.0</c:v>
                </c:pt>
                <c:pt idx="861">
                  <c:v>1048.0</c:v>
                </c:pt>
                <c:pt idx="862">
                  <c:v>1048.0</c:v>
                </c:pt>
                <c:pt idx="863">
                  <c:v>1048.0</c:v>
                </c:pt>
                <c:pt idx="864">
                  <c:v>1049.0</c:v>
                </c:pt>
                <c:pt idx="865">
                  <c:v>1049.0</c:v>
                </c:pt>
                <c:pt idx="866">
                  <c:v>1051.0</c:v>
                </c:pt>
                <c:pt idx="867">
                  <c:v>1052.0</c:v>
                </c:pt>
                <c:pt idx="868">
                  <c:v>1054.0</c:v>
                </c:pt>
                <c:pt idx="869">
                  <c:v>1057.0</c:v>
                </c:pt>
                <c:pt idx="870">
                  <c:v>1057.0</c:v>
                </c:pt>
                <c:pt idx="871">
                  <c:v>1059.0</c:v>
                </c:pt>
                <c:pt idx="872">
                  <c:v>1059.0</c:v>
                </c:pt>
                <c:pt idx="873">
                  <c:v>1061.0</c:v>
                </c:pt>
                <c:pt idx="874">
                  <c:v>1061.0</c:v>
                </c:pt>
                <c:pt idx="875">
                  <c:v>1061.0</c:v>
                </c:pt>
                <c:pt idx="876">
                  <c:v>1065.0</c:v>
                </c:pt>
                <c:pt idx="877">
                  <c:v>1066.0</c:v>
                </c:pt>
                <c:pt idx="878">
                  <c:v>1066.0</c:v>
                </c:pt>
                <c:pt idx="879">
                  <c:v>1067.0</c:v>
                </c:pt>
                <c:pt idx="880">
                  <c:v>1067.0</c:v>
                </c:pt>
                <c:pt idx="881">
                  <c:v>1068.0</c:v>
                </c:pt>
                <c:pt idx="882">
                  <c:v>1069.0</c:v>
                </c:pt>
                <c:pt idx="883">
                  <c:v>1069.0</c:v>
                </c:pt>
                <c:pt idx="884">
                  <c:v>1070.0</c:v>
                </c:pt>
                <c:pt idx="885">
                  <c:v>1070.0</c:v>
                </c:pt>
                <c:pt idx="886">
                  <c:v>1071.0</c:v>
                </c:pt>
                <c:pt idx="887">
                  <c:v>1071.0</c:v>
                </c:pt>
                <c:pt idx="888">
                  <c:v>1072.0</c:v>
                </c:pt>
                <c:pt idx="889">
                  <c:v>1072.0</c:v>
                </c:pt>
                <c:pt idx="890">
                  <c:v>1073.0</c:v>
                </c:pt>
                <c:pt idx="891">
                  <c:v>1073.0</c:v>
                </c:pt>
                <c:pt idx="892">
                  <c:v>1074.0</c:v>
                </c:pt>
                <c:pt idx="893">
                  <c:v>1074.0</c:v>
                </c:pt>
                <c:pt idx="894">
                  <c:v>1074.0</c:v>
                </c:pt>
                <c:pt idx="895">
                  <c:v>1074.0</c:v>
                </c:pt>
                <c:pt idx="896">
                  <c:v>1075.0</c:v>
                </c:pt>
                <c:pt idx="897">
                  <c:v>1075.0</c:v>
                </c:pt>
                <c:pt idx="898">
                  <c:v>1075.0</c:v>
                </c:pt>
                <c:pt idx="899">
                  <c:v>1075.0</c:v>
                </c:pt>
                <c:pt idx="900">
                  <c:v>1076.0</c:v>
                </c:pt>
                <c:pt idx="901">
                  <c:v>1076.0</c:v>
                </c:pt>
                <c:pt idx="902">
                  <c:v>1077.0</c:v>
                </c:pt>
                <c:pt idx="903">
                  <c:v>1077.0</c:v>
                </c:pt>
                <c:pt idx="904">
                  <c:v>1077.0</c:v>
                </c:pt>
                <c:pt idx="905">
                  <c:v>1078.0</c:v>
                </c:pt>
                <c:pt idx="906">
                  <c:v>1079.0</c:v>
                </c:pt>
                <c:pt idx="907">
                  <c:v>1080.0</c:v>
                </c:pt>
                <c:pt idx="908">
                  <c:v>1080.0</c:v>
                </c:pt>
                <c:pt idx="909">
                  <c:v>1080.0</c:v>
                </c:pt>
                <c:pt idx="910">
                  <c:v>1080.0</c:v>
                </c:pt>
                <c:pt idx="911">
                  <c:v>1080.0</c:v>
                </c:pt>
                <c:pt idx="912">
                  <c:v>1081.0</c:v>
                </c:pt>
                <c:pt idx="913">
                  <c:v>1081.0</c:v>
                </c:pt>
                <c:pt idx="914">
                  <c:v>1081.0</c:v>
                </c:pt>
                <c:pt idx="915">
                  <c:v>1082.0</c:v>
                </c:pt>
                <c:pt idx="916">
                  <c:v>1082.0</c:v>
                </c:pt>
                <c:pt idx="917">
                  <c:v>1082.0</c:v>
                </c:pt>
                <c:pt idx="918">
                  <c:v>1082.0</c:v>
                </c:pt>
                <c:pt idx="919">
                  <c:v>1082.0</c:v>
                </c:pt>
                <c:pt idx="920">
                  <c:v>1082.0</c:v>
                </c:pt>
                <c:pt idx="921">
                  <c:v>1082.0</c:v>
                </c:pt>
                <c:pt idx="922">
                  <c:v>1083.0</c:v>
                </c:pt>
                <c:pt idx="923">
                  <c:v>1083.0</c:v>
                </c:pt>
                <c:pt idx="924">
                  <c:v>1083.0</c:v>
                </c:pt>
                <c:pt idx="925">
                  <c:v>1083.0</c:v>
                </c:pt>
                <c:pt idx="926">
                  <c:v>1083.0</c:v>
                </c:pt>
                <c:pt idx="927">
                  <c:v>1083.0</c:v>
                </c:pt>
                <c:pt idx="928">
                  <c:v>1083.0</c:v>
                </c:pt>
                <c:pt idx="929">
                  <c:v>1084.0</c:v>
                </c:pt>
                <c:pt idx="930">
                  <c:v>1084.0</c:v>
                </c:pt>
                <c:pt idx="931">
                  <c:v>1084.0</c:v>
                </c:pt>
                <c:pt idx="932">
                  <c:v>1084.0</c:v>
                </c:pt>
                <c:pt idx="933">
                  <c:v>1085.0</c:v>
                </c:pt>
                <c:pt idx="934">
                  <c:v>1085.0</c:v>
                </c:pt>
                <c:pt idx="935">
                  <c:v>1086.0</c:v>
                </c:pt>
                <c:pt idx="936">
                  <c:v>1086.0</c:v>
                </c:pt>
                <c:pt idx="937">
                  <c:v>1086.0</c:v>
                </c:pt>
                <c:pt idx="938">
                  <c:v>1086.0</c:v>
                </c:pt>
                <c:pt idx="939">
                  <c:v>1087.0</c:v>
                </c:pt>
                <c:pt idx="940">
                  <c:v>1087.0</c:v>
                </c:pt>
                <c:pt idx="941">
                  <c:v>1088.0</c:v>
                </c:pt>
                <c:pt idx="942">
                  <c:v>1089.0</c:v>
                </c:pt>
                <c:pt idx="943">
                  <c:v>1089.0</c:v>
                </c:pt>
                <c:pt idx="944">
                  <c:v>1089.0</c:v>
                </c:pt>
                <c:pt idx="945">
                  <c:v>1089.0</c:v>
                </c:pt>
                <c:pt idx="946">
                  <c:v>1090.0</c:v>
                </c:pt>
                <c:pt idx="947">
                  <c:v>1090.0</c:v>
                </c:pt>
                <c:pt idx="948">
                  <c:v>1090.0</c:v>
                </c:pt>
                <c:pt idx="949">
                  <c:v>1091.0</c:v>
                </c:pt>
                <c:pt idx="950">
                  <c:v>1091.0</c:v>
                </c:pt>
                <c:pt idx="951">
                  <c:v>1091.0</c:v>
                </c:pt>
                <c:pt idx="952">
                  <c:v>1091.0</c:v>
                </c:pt>
                <c:pt idx="953">
                  <c:v>1091.0</c:v>
                </c:pt>
                <c:pt idx="954">
                  <c:v>1092.0</c:v>
                </c:pt>
                <c:pt idx="955">
                  <c:v>1092.0</c:v>
                </c:pt>
                <c:pt idx="956">
                  <c:v>1092.0</c:v>
                </c:pt>
                <c:pt idx="957">
                  <c:v>1092.0</c:v>
                </c:pt>
                <c:pt idx="958">
                  <c:v>1092.0</c:v>
                </c:pt>
                <c:pt idx="959">
                  <c:v>1092.0</c:v>
                </c:pt>
                <c:pt idx="960">
                  <c:v>1092.0</c:v>
                </c:pt>
                <c:pt idx="961">
                  <c:v>1093.0</c:v>
                </c:pt>
                <c:pt idx="962">
                  <c:v>1093.0</c:v>
                </c:pt>
                <c:pt idx="963">
                  <c:v>1093.0</c:v>
                </c:pt>
                <c:pt idx="964">
                  <c:v>1094.0</c:v>
                </c:pt>
                <c:pt idx="965">
                  <c:v>1094.0</c:v>
                </c:pt>
                <c:pt idx="966">
                  <c:v>1094.0</c:v>
                </c:pt>
                <c:pt idx="967">
                  <c:v>1094.0</c:v>
                </c:pt>
                <c:pt idx="968">
                  <c:v>1094.0</c:v>
                </c:pt>
                <c:pt idx="969">
                  <c:v>1095.0</c:v>
                </c:pt>
                <c:pt idx="970">
                  <c:v>1095.0</c:v>
                </c:pt>
                <c:pt idx="971">
                  <c:v>1095.0</c:v>
                </c:pt>
                <c:pt idx="972">
                  <c:v>1095.0</c:v>
                </c:pt>
                <c:pt idx="973">
                  <c:v>1096.0</c:v>
                </c:pt>
                <c:pt idx="974">
                  <c:v>1096.0</c:v>
                </c:pt>
                <c:pt idx="975">
                  <c:v>1096.0</c:v>
                </c:pt>
                <c:pt idx="976">
                  <c:v>1096.0</c:v>
                </c:pt>
                <c:pt idx="977">
                  <c:v>1096.0</c:v>
                </c:pt>
                <c:pt idx="978">
                  <c:v>1097.0</c:v>
                </c:pt>
                <c:pt idx="979">
                  <c:v>1097.0</c:v>
                </c:pt>
                <c:pt idx="980">
                  <c:v>1097.0</c:v>
                </c:pt>
                <c:pt idx="981">
                  <c:v>1098.0</c:v>
                </c:pt>
                <c:pt idx="982">
                  <c:v>1099.0</c:v>
                </c:pt>
                <c:pt idx="983">
                  <c:v>1099.0</c:v>
                </c:pt>
                <c:pt idx="984">
                  <c:v>1100.0</c:v>
                </c:pt>
                <c:pt idx="985">
                  <c:v>1100.0</c:v>
                </c:pt>
                <c:pt idx="986">
                  <c:v>1101.0</c:v>
                </c:pt>
                <c:pt idx="987">
                  <c:v>1102.0</c:v>
                </c:pt>
                <c:pt idx="988">
                  <c:v>1103.0</c:v>
                </c:pt>
                <c:pt idx="989">
                  <c:v>1103.0</c:v>
                </c:pt>
                <c:pt idx="990">
                  <c:v>1103.0</c:v>
                </c:pt>
                <c:pt idx="991">
                  <c:v>1103.0</c:v>
                </c:pt>
                <c:pt idx="992">
                  <c:v>1104.0</c:v>
                </c:pt>
                <c:pt idx="993">
                  <c:v>1104.0</c:v>
                </c:pt>
                <c:pt idx="994">
                  <c:v>1105.0</c:v>
                </c:pt>
                <c:pt idx="995">
                  <c:v>1105.0</c:v>
                </c:pt>
                <c:pt idx="996">
                  <c:v>1105.0</c:v>
                </c:pt>
                <c:pt idx="997">
                  <c:v>1106.0</c:v>
                </c:pt>
                <c:pt idx="998">
                  <c:v>1107.0</c:v>
                </c:pt>
                <c:pt idx="999">
                  <c:v>1107.0</c:v>
                </c:pt>
                <c:pt idx="1000">
                  <c:v>1108.0</c:v>
                </c:pt>
                <c:pt idx="1001">
                  <c:v>1109.0</c:v>
                </c:pt>
                <c:pt idx="1002">
                  <c:v>1109.0</c:v>
                </c:pt>
                <c:pt idx="1003">
                  <c:v>1110.0</c:v>
                </c:pt>
                <c:pt idx="1004">
                  <c:v>1111.0</c:v>
                </c:pt>
                <c:pt idx="1005">
                  <c:v>1111.0</c:v>
                </c:pt>
                <c:pt idx="1006">
                  <c:v>1112.0</c:v>
                </c:pt>
                <c:pt idx="1007">
                  <c:v>1113.0</c:v>
                </c:pt>
                <c:pt idx="1008">
                  <c:v>1113.0</c:v>
                </c:pt>
                <c:pt idx="1009">
                  <c:v>1113.0</c:v>
                </c:pt>
                <c:pt idx="1010">
                  <c:v>1114.0</c:v>
                </c:pt>
                <c:pt idx="1011">
                  <c:v>1114.0</c:v>
                </c:pt>
                <c:pt idx="1012">
                  <c:v>1114.0</c:v>
                </c:pt>
                <c:pt idx="1013">
                  <c:v>1114.0</c:v>
                </c:pt>
                <c:pt idx="1014">
                  <c:v>1115.0</c:v>
                </c:pt>
                <c:pt idx="1015">
                  <c:v>1116.0</c:v>
                </c:pt>
                <c:pt idx="1016">
                  <c:v>1116.0</c:v>
                </c:pt>
                <c:pt idx="1017">
                  <c:v>1116.0</c:v>
                </c:pt>
                <c:pt idx="1018">
                  <c:v>1116.0</c:v>
                </c:pt>
                <c:pt idx="1019">
                  <c:v>1116.0</c:v>
                </c:pt>
                <c:pt idx="1020">
                  <c:v>1117.0</c:v>
                </c:pt>
                <c:pt idx="1021">
                  <c:v>1117.0</c:v>
                </c:pt>
                <c:pt idx="1022">
                  <c:v>1117.0</c:v>
                </c:pt>
                <c:pt idx="1023">
                  <c:v>1117.0</c:v>
                </c:pt>
                <c:pt idx="1024">
                  <c:v>1118.0</c:v>
                </c:pt>
                <c:pt idx="1025">
                  <c:v>1118.0</c:v>
                </c:pt>
                <c:pt idx="1026">
                  <c:v>1119.0</c:v>
                </c:pt>
                <c:pt idx="1027">
                  <c:v>1119.0</c:v>
                </c:pt>
                <c:pt idx="1028">
                  <c:v>1119.0</c:v>
                </c:pt>
                <c:pt idx="1029">
                  <c:v>1119.0</c:v>
                </c:pt>
                <c:pt idx="1030">
                  <c:v>1119.0</c:v>
                </c:pt>
                <c:pt idx="1031">
                  <c:v>1120.0</c:v>
                </c:pt>
                <c:pt idx="1032">
                  <c:v>1120.0</c:v>
                </c:pt>
                <c:pt idx="1033">
                  <c:v>1120.0</c:v>
                </c:pt>
                <c:pt idx="1034">
                  <c:v>1120.0</c:v>
                </c:pt>
                <c:pt idx="1035">
                  <c:v>1121.0</c:v>
                </c:pt>
                <c:pt idx="1036">
                  <c:v>1121.0</c:v>
                </c:pt>
                <c:pt idx="1037">
                  <c:v>1121.0</c:v>
                </c:pt>
                <c:pt idx="1038">
                  <c:v>1122.0</c:v>
                </c:pt>
                <c:pt idx="1039">
                  <c:v>1122.0</c:v>
                </c:pt>
                <c:pt idx="1040">
                  <c:v>1123.0</c:v>
                </c:pt>
                <c:pt idx="1041">
                  <c:v>1123.0</c:v>
                </c:pt>
                <c:pt idx="1042">
                  <c:v>1123.0</c:v>
                </c:pt>
                <c:pt idx="1043">
                  <c:v>1123.0</c:v>
                </c:pt>
                <c:pt idx="1044">
                  <c:v>1123.0</c:v>
                </c:pt>
                <c:pt idx="1045">
                  <c:v>1124.0</c:v>
                </c:pt>
                <c:pt idx="1046">
                  <c:v>1124.0</c:v>
                </c:pt>
                <c:pt idx="1047">
                  <c:v>1125.0</c:v>
                </c:pt>
                <c:pt idx="1048">
                  <c:v>1126.0</c:v>
                </c:pt>
                <c:pt idx="1049">
                  <c:v>1126.0</c:v>
                </c:pt>
                <c:pt idx="1050">
                  <c:v>1127.0</c:v>
                </c:pt>
                <c:pt idx="1051">
                  <c:v>1127.0</c:v>
                </c:pt>
                <c:pt idx="1052">
                  <c:v>1128.0</c:v>
                </c:pt>
                <c:pt idx="1053">
                  <c:v>1128.0</c:v>
                </c:pt>
                <c:pt idx="1054">
                  <c:v>1129.0</c:v>
                </c:pt>
                <c:pt idx="1055">
                  <c:v>1129.0</c:v>
                </c:pt>
                <c:pt idx="1056">
                  <c:v>1129.0</c:v>
                </c:pt>
                <c:pt idx="1057">
                  <c:v>1130.0</c:v>
                </c:pt>
                <c:pt idx="1058">
                  <c:v>1130.0</c:v>
                </c:pt>
                <c:pt idx="1059">
                  <c:v>1130.0</c:v>
                </c:pt>
                <c:pt idx="1060">
                  <c:v>1130.0</c:v>
                </c:pt>
                <c:pt idx="1061">
                  <c:v>1131.0</c:v>
                </c:pt>
                <c:pt idx="1062">
                  <c:v>1131.0</c:v>
                </c:pt>
                <c:pt idx="1063">
                  <c:v>1131.0</c:v>
                </c:pt>
                <c:pt idx="1064">
                  <c:v>1132.0</c:v>
                </c:pt>
                <c:pt idx="1065">
                  <c:v>1132.0</c:v>
                </c:pt>
                <c:pt idx="1066">
                  <c:v>1132.0</c:v>
                </c:pt>
                <c:pt idx="1067">
                  <c:v>1132.0</c:v>
                </c:pt>
                <c:pt idx="1068">
                  <c:v>1132.0</c:v>
                </c:pt>
                <c:pt idx="1069">
                  <c:v>1133.0</c:v>
                </c:pt>
                <c:pt idx="1070">
                  <c:v>1133.0</c:v>
                </c:pt>
                <c:pt idx="1071">
                  <c:v>1133.0</c:v>
                </c:pt>
                <c:pt idx="1072">
                  <c:v>1134.0</c:v>
                </c:pt>
                <c:pt idx="1073">
                  <c:v>1134.0</c:v>
                </c:pt>
                <c:pt idx="1074">
                  <c:v>1135.0</c:v>
                </c:pt>
                <c:pt idx="1075">
                  <c:v>1135.0</c:v>
                </c:pt>
                <c:pt idx="1076">
                  <c:v>1135.0</c:v>
                </c:pt>
                <c:pt idx="1077">
                  <c:v>1135.0</c:v>
                </c:pt>
                <c:pt idx="1078">
                  <c:v>1135.0</c:v>
                </c:pt>
                <c:pt idx="1079">
                  <c:v>1137.0</c:v>
                </c:pt>
                <c:pt idx="1080">
                  <c:v>1137.0</c:v>
                </c:pt>
                <c:pt idx="1081">
                  <c:v>1137.0</c:v>
                </c:pt>
                <c:pt idx="1082">
                  <c:v>1138.0</c:v>
                </c:pt>
                <c:pt idx="1083">
                  <c:v>1138.0</c:v>
                </c:pt>
                <c:pt idx="1084">
                  <c:v>1138.0</c:v>
                </c:pt>
                <c:pt idx="1085">
                  <c:v>1139.0</c:v>
                </c:pt>
                <c:pt idx="1086">
                  <c:v>1140.0</c:v>
                </c:pt>
                <c:pt idx="1087">
                  <c:v>1140.0</c:v>
                </c:pt>
                <c:pt idx="1088">
                  <c:v>1140.0</c:v>
                </c:pt>
                <c:pt idx="1089">
                  <c:v>1140.0</c:v>
                </c:pt>
                <c:pt idx="1090">
                  <c:v>1140.0</c:v>
                </c:pt>
                <c:pt idx="1091">
                  <c:v>1140.0</c:v>
                </c:pt>
                <c:pt idx="1092">
                  <c:v>1141.0</c:v>
                </c:pt>
                <c:pt idx="1093">
                  <c:v>1141.0</c:v>
                </c:pt>
                <c:pt idx="1094">
                  <c:v>1141.0</c:v>
                </c:pt>
                <c:pt idx="1095">
                  <c:v>1141.0</c:v>
                </c:pt>
                <c:pt idx="1096">
                  <c:v>1142.0</c:v>
                </c:pt>
                <c:pt idx="1097">
                  <c:v>1142.0</c:v>
                </c:pt>
                <c:pt idx="1098">
                  <c:v>1142.0</c:v>
                </c:pt>
                <c:pt idx="1099">
                  <c:v>1142.0</c:v>
                </c:pt>
                <c:pt idx="1100">
                  <c:v>1143.0</c:v>
                </c:pt>
                <c:pt idx="1101">
                  <c:v>1143.0</c:v>
                </c:pt>
                <c:pt idx="1102">
                  <c:v>1143.0</c:v>
                </c:pt>
                <c:pt idx="1103">
                  <c:v>1144.0</c:v>
                </c:pt>
                <c:pt idx="1104">
                  <c:v>1144.0</c:v>
                </c:pt>
                <c:pt idx="1105">
                  <c:v>1146.0</c:v>
                </c:pt>
                <c:pt idx="1106">
                  <c:v>1146.0</c:v>
                </c:pt>
                <c:pt idx="1107">
                  <c:v>1146.0</c:v>
                </c:pt>
                <c:pt idx="1108">
                  <c:v>1146.0</c:v>
                </c:pt>
                <c:pt idx="1109">
                  <c:v>1146.0</c:v>
                </c:pt>
                <c:pt idx="1110">
                  <c:v>1147.0</c:v>
                </c:pt>
                <c:pt idx="1111">
                  <c:v>1147.0</c:v>
                </c:pt>
                <c:pt idx="1112">
                  <c:v>1148.0</c:v>
                </c:pt>
                <c:pt idx="1113">
                  <c:v>1148.0</c:v>
                </c:pt>
                <c:pt idx="1114">
                  <c:v>1149.0</c:v>
                </c:pt>
                <c:pt idx="1115">
                  <c:v>1149.0</c:v>
                </c:pt>
                <c:pt idx="1116">
                  <c:v>1149.0</c:v>
                </c:pt>
                <c:pt idx="1117">
                  <c:v>1149.0</c:v>
                </c:pt>
                <c:pt idx="1118">
                  <c:v>1150.0</c:v>
                </c:pt>
                <c:pt idx="1119">
                  <c:v>1150.0</c:v>
                </c:pt>
                <c:pt idx="1120">
                  <c:v>1150.0</c:v>
                </c:pt>
                <c:pt idx="1121">
                  <c:v>1150.0</c:v>
                </c:pt>
                <c:pt idx="1122">
                  <c:v>1151.0</c:v>
                </c:pt>
                <c:pt idx="1123">
                  <c:v>1151.0</c:v>
                </c:pt>
                <c:pt idx="1124">
                  <c:v>1152.0</c:v>
                </c:pt>
                <c:pt idx="1125">
                  <c:v>1154.0</c:v>
                </c:pt>
                <c:pt idx="1126">
                  <c:v>1154.0</c:v>
                </c:pt>
                <c:pt idx="1127">
                  <c:v>1154.0</c:v>
                </c:pt>
                <c:pt idx="1128">
                  <c:v>1154.0</c:v>
                </c:pt>
                <c:pt idx="1129">
                  <c:v>1154.0</c:v>
                </c:pt>
                <c:pt idx="1130">
                  <c:v>1155.0</c:v>
                </c:pt>
                <c:pt idx="1131">
                  <c:v>1156.0</c:v>
                </c:pt>
                <c:pt idx="1132">
                  <c:v>1156.0</c:v>
                </c:pt>
                <c:pt idx="1133">
                  <c:v>1157.0</c:v>
                </c:pt>
                <c:pt idx="1134">
                  <c:v>1157.0</c:v>
                </c:pt>
                <c:pt idx="1135">
                  <c:v>1157.0</c:v>
                </c:pt>
                <c:pt idx="1136">
                  <c:v>1158.0</c:v>
                </c:pt>
                <c:pt idx="1137">
                  <c:v>1158.0</c:v>
                </c:pt>
                <c:pt idx="1138">
                  <c:v>1159.0</c:v>
                </c:pt>
                <c:pt idx="1139">
                  <c:v>1159.0</c:v>
                </c:pt>
                <c:pt idx="1140">
                  <c:v>1160.0</c:v>
                </c:pt>
                <c:pt idx="1141">
                  <c:v>1160.0</c:v>
                </c:pt>
                <c:pt idx="1142">
                  <c:v>1160.0</c:v>
                </c:pt>
                <c:pt idx="1143">
                  <c:v>1160.0</c:v>
                </c:pt>
                <c:pt idx="1144">
                  <c:v>1161.0</c:v>
                </c:pt>
                <c:pt idx="1145">
                  <c:v>1161.0</c:v>
                </c:pt>
                <c:pt idx="1146">
                  <c:v>1162.0</c:v>
                </c:pt>
                <c:pt idx="1147">
                  <c:v>1162.0</c:v>
                </c:pt>
                <c:pt idx="1148">
                  <c:v>1163.0</c:v>
                </c:pt>
                <c:pt idx="1149">
                  <c:v>1163.0</c:v>
                </c:pt>
                <c:pt idx="1150">
                  <c:v>1163.0</c:v>
                </c:pt>
                <c:pt idx="1151">
                  <c:v>1163.0</c:v>
                </c:pt>
                <c:pt idx="1152">
                  <c:v>1165.0</c:v>
                </c:pt>
                <c:pt idx="1153">
                  <c:v>1165.0</c:v>
                </c:pt>
                <c:pt idx="1154">
                  <c:v>1167.0</c:v>
                </c:pt>
                <c:pt idx="1155">
                  <c:v>1168.0</c:v>
                </c:pt>
                <c:pt idx="1156">
                  <c:v>1168.0</c:v>
                </c:pt>
                <c:pt idx="1157">
                  <c:v>1168.0</c:v>
                </c:pt>
                <c:pt idx="1158">
                  <c:v>1168.0</c:v>
                </c:pt>
                <c:pt idx="1159">
                  <c:v>1169.0</c:v>
                </c:pt>
                <c:pt idx="1160">
                  <c:v>1169.0</c:v>
                </c:pt>
                <c:pt idx="1161">
                  <c:v>1170.0</c:v>
                </c:pt>
                <c:pt idx="1162">
                  <c:v>1171.0</c:v>
                </c:pt>
                <c:pt idx="1163">
                  <c:v>1171.0</c:v>
                </c:pt>
                <c:pt idx="1164">
                  <c:v>1172.0</c:v>
                </c:pt>
                <c:pt idx="1165">
                  <c:v>1172.0</c:v>
                </c:pt>
                <c:pt idx="1166">
                  <c:v>1172.0</c:v>
                </c:pt>
                <c:pt idx="1167">
                  <c:v>1172.0</c:v>
                </c:pt>
                <c:pt idx="1168">
                  <c:v>1172.0</c:v>
                </c:pt>
                <c:pt idx="1169">
                  <c:v>1173.0</c:v>
                </c:pt>
                <c:pt idx="1170">
                  <c:v>1174.0</c:v>
                </c:pt>
                <c:pt idx="1171">
                  <c:v>1174.0</c:v>
                </c:pt>
                <c:pt idx="1172">
                  <c:v>1174.0</c:v>
                </c:pt>
                <c:pt idx="1173">
                  <c:v>1174.0</c:v>
                </c:pt>
                <c:pt idx="1174">
                  <c:v>1175.0</c:v>
                </c:pt>
                <c:pt idx="1175">
                  <c:v>1175.0</c:v>
                </c:pt>
                <c:pt idx="1176">
                  <c:v>1175.0</c:v>
                </c:pt>
                <c:pt idx="1177">
                  <c:v>1176.0</c:v>
                </c:pt>
                <c:pt idx="1178">
                  <c:v>1176.0</c:v>
                </c:pt>
                <c:pt idx="1179">
                  <c:v>1176.0</c:v>
                </c:pt>
                <c:pt idx="1180">
                  <c:v>1176.0</c:v>
                </c:pt>
                <c:pt idx="1181">
                  <c:v>1176.0</c:v>
                </c:pt>
                <c:pt idx="1182">
                  <c:v>1177.0</c:v>
                </c:pt>
                <c:pt idx="1183">
                  <c:v>1178.0</c:v>
                </c:pt>
                <c:pt idx="1184">
                  <c:v>1178.0</c:v>
                </c:pt>
                <c:pt idx="1185">
                  <c:v>1178.0</c:v>
                </c:pt>
                <c:pt idx="1186">
                  <c:v>1178.0</c:v>
                </c:pt>
                <c:pt idx="1187">
                  <c:v>1178.0</c:v>
                </c:pt>
                <c:pt idx="1188">
                  <c:v>1178.0</c:v>
                </c:pt>
                <c:pt idx="1189">
                  <c:v>1178.0</c:v>
                </c:pt>
                <c:pt idx="1190">
                  <c:v>1179.0</c:v>
                </c:pt>
                <c:pt idx="1191">
                  <c:v>1179.0</c:v>
                </c:pt>
                <c:pt idx="1192">
                  <c:v>1179.0</c:v>
                </c:pt>
                <c:pt idx="1193">
                  <c:v>1179.0</c:v>
                </c:pt>
                <c:pt idx="1194">
                  <c:v>1179.0</c:v>
                </c:pt>
                <c:pt idx="1195">
                  <c:v>1179.0</c:v>
                </c:pt>
                <c:pt idx="1196">
                  <c:v>1179.0</c:v>
                </c:pt>
                <c:pt idx="1197">
                  <c:v>1180.0</c:v>
                </c:pt>
                <c:pt idx="1198">
                  <c:v>1180.0</c:v>
                </c:pt>
                <c:pt idx="1199">
                  <c:v>1180.0</c:v>
                </c:pt>
                <c:pt idx="1200">
                  <c:v>1181.0</c:v>
                </c:pt>
                <c:pt idx="1201">
                  <c:v>1181.0</c:v>
                </c:pt>
                <c:pt idx="1202">
                  <c:v>1181.0</c:v>
                </c:pt>
                <c:pt idx="1203">
                  <c:v>1181.0</c:v>
                </c:pt>
                <c:pt idx="1204">
                  <c:v>1181.0</c:v>
                </c:pt>
                <c:pt idx="1205">
                  <c:v>1181.0</c:v>
                </c:pt>
                <c:pt idx="1206">
                  <c:v>1182.0</c:v>
                </c:pt>
                <c:pt idx="1207">
                  <c:v>1182.0</c:v>
                </c:pt>
                <c:pt idx="1208">
                  <c:v>1182.0</c:v>
                </c:pt>
                <c:pt idx="1209">
                  <c:v>1182.0</c:v>
                </c:pt>
                <c:pt idx="1210">
                  <c:v>1183.0</c:v>
                </c:pt>
                <c:pt idx="1211">
                  <c:v>1183.0</c:v>
                </c:pt>
                <c:pt idx="1212">
                  <c:v>1183.0</c:v>
                </c:pt>
                <c:pt idx="1213">
                  <c:v>1183.0</c:v>
                </c:pt>
                <c:pt idx="1214">
                  <c:v>1183.0</c:v>
                </c:pt>
                <c:pt idx="1215">
                  <c:v>1184.0</c:v>
                </c:pt>
                <c:pt idx="1216">
                  <c:v>1184.0</c:v>
                </c:pt>
                <c:pt idx="1217">
                  <c:v>1184.0</c:v>
                </c:pt>
                <c:pt idx="1218">
                  <c:v>1184.0</c:v>
                </c:pt>
                <c:pt idx="1219">
                  <c:v>1184.0</c:v>
                </c:pt>
                <c:pt idx="1220">
                  <c:v>1185.0</c:v>
                </c:pt>
                <c:pt idx="1221">
                  <c:v>1185.0</c:v>
                </c:pt>
                <c:pt idx="1222">
                  <c:v>1185.0</c:v>
                </c:pt>
                <c:pt idx="1223">
                  <c:v>1185.0</c:v>
                </c:pt>
                <c:pt idx="1224">
                  <c:v>1185.0</c:v>
                </c:pt>
                <c:pt idx="1225">
                  <c:v>1185.0</c:v>
                </c:pt>
                <c:pt idx="1226">
                  <c:v>1185.0</c:v>
                </c:pt>
                <c:pt idx="1227">
                  <c:v>1185.0</c:v>
                </c:pt>
                <c:pt idx="1228">
                  <c:v>1185.0</c:v>
                </c:pt>
                <c:pt idx="1229">
                  <c:v>1186.0</c:v>
                </c:pt>
                <c:pt idx="1230">
                  <c:v>1186.0</c:v>
                </c:pt>
                <c:pt idx="1231">
                  <c:v>1186.0</c:v>
                </c:pt>
                <c:pt idx="1232">
                  <c:v>1186.0</c:v>
                </c:pt>
                <c:pt idx="1233">
                  <c:v>1187.0</c:v>
                </c:pt>
                <c:pt idx="1234">
                  <c:v>1187.0</c:v>
                </c:pt>
                <c:pt idx="1235">
                  <c:v>1187.0</c:v>
                </c:pt>
                <c:pt idx="1236">
                  <c:v>1188.0</c:v>
                </c:pt>
                <c:pt idx="1237">
                  <c:v>1188.0</c:v>
                </c:pt>
                <c:pt idx="1238">
                  <c:v>1188.0</c:v>
                </c:pt>
                <c:pt idx="1239">
                  <c:v>1189.0</c:v>
                </c:pt>
                <c:pt idx="1240">
                  <c:v>1189.0</c:v>
                </c:pt>
                <c:pt idx="1241">
                  <c:v>1189.0</c:v>
                </c:pt>
                <c:pt idx="1242">
                  <c:v>1189.0</c:v>
                </c:pt>
                <c:pt idx="1243">
                  <c:v>1189.0</c:v>
                </c:pt>
                <c:pt idx="1244">
                  <c:v>1190.0</c:v>
                </c:pt>
                <c:pt idx="1245">
                  <c:v>1190.0</c:v>
                </c:pt>
                <c:pt idx="1246">
                  <c:v>1190.0</c:v>
                </c:pt>
                <c:pt idx="1247">
                  <c:v>1191.0</c:v>
                </c:pt>
                <c:pt idx="1248">
                  <c:v>1191.0</c:v>
                </c:pt>
                <c:pt idx="1249">
                  <c:v>1191.0</c:v>
                </c:pt>
                <c:pt idx="1250">
                  <c:v>1191.0</c:v>
                </c:pt>
                <c:pt idx="1251">
                  <c:v>1192.0</c:v>
                </c:pt>
                <c:pt idx="1252">
                  <c:v>1192.0</c:v>
                </c:pt>
                <c:pt idx="1253">
                  <c:v>1192.0</c:v>
                </c:pt>
                <c:pt idx="1254">
                  <c:v>1193.0</c:v>
                </c:pt>
                <c:pt idx="1255">
                  <c:v>1193.0</c:v>
                </c:pt>
                <c:pt idx="1256">
                  <c:v>1193.0</c:v>
                </c:pt>
                <c:pt idx="1257">
                  <c:v>1193.0</c:v>
                </c:pt>
                <c:pt idx="1258">
                  <c:v>1193.0</c:v>
                </c:pt>
                <c:pt idx="1259">
                  <c:v>1194.0</c:v>
                </c:pt>
                <c:pt idx="1260">
                  <c:v>1194.0</c:v>
                </c:pt>
                <c:pt idx="1261">
                  <c:v>1194.0</c:v>
                </c:pt>
                <c:pt idx="1262">
                  <c:v>1194.0</c:v>
                </c:pt>
                <c:pt idx="1263">
                  <c:v>1194.0</c:v>
                </c:pt>
                <c:pt idx="1264">
                  <c:v>1195.0</c:v>
                </c:pt>
                <c:pt idx="1265">
                  <c:v>1195.0</c:v>
                </c:pt>
                <c:pt idx="1266">
                  <c:v>1195.0</c:v>
                </c:pt>
                <c:pt idx="1267">
                  <c:v>1195.0</c:v>
                </c:pt>
                <c:pt idx="1268">
                  <c:v>1195.0</c:v>
                </c:pt>
                <c:pt idx="1269">
                  <c:v>1196.0</c:v>
                </c:pt>
                <c:pt idx="1270">
                  <c:v>1196.0</c:v>
                </c:pt>
                <c:pt idx="1271">
                  <c:v>1196.0</c:v>
                </c:pt>
                <c:pt idx="1272">
                  <c:v>1196.0</c:v>
                </c:pt>
                <c:pt idx="1273">
                  <c:v>1196.0</c:v>
                </c:pt>
                <c:pt idx="1274">
                  <c:v>1196.0</c:v>
                </c:pt>
                <c:pt idx="1275">
                  <c:v>1197.0</c:v>
                </c:pt>
                <c:pt idx="1276">
                  <c:v>1197.0</c:v>
                </c:pt>
                <c:pt idx="1277">
                  <c:v>1197.0</c:v>
                </c:pt>
                <c:pt idx="1278">
                  <c:v>1197.0</c:v>
                </c:pt>
                <c:pt idx="1279">
                  <c:v>1197.0</c:v>
                </c:pt>
                <c:pt idx="1280">
                  <c:v>1197.0</c:v>
                </c:pt>
                <c:pt idx="1281">
                  <c:v>1198.0</c:v>
                </c:pt>
                <c:pt idx="1282">
                  <c:v>1198.0</c:v>
                </c:pt>
                <c:pt idx="1283">
                  <c:v>1198.0</c:v>
                </c:pt>
                <c:pt idx="1284">
                  <c:v>1198.0</c:v>
                </c:pt>
                <c:pt idx="1285">
                  <c:v>1198.0</c:v>
                </c:pt>
                <c:pt idx="1286">
                  <c:v>1198.0</c:v>
                </c:pt>
                <c:pt idx="1287">
                  <c:v>1198.0</c:v>
                </c:pt>
                <c:pt idx="1288">
                  <c:v>1199.0</c:v>
                </c:pt>
                <c:pt idx="1289">
                  <c:v>1199.0</c:v>
                </c:pt>
                <c:pt idx="1290">
                  <c:v>1199.0</c:v>
                </c:pt>
                <c:pt idx="1291">
                  <c:v>1199.0</c:v>
                </c:pt>
                <c:pt idx="1292">
                  <c:v>1199.0</c:v>
                </c:pt>
                <c:pt idx="1293">
                  <c:v>1199.0</c:v>
                </c:pt>
                <c:pt idx="1294">
                  <c:v>1199.0</c:v>
                </c:pt>
                <c:pt idx="1295">
                  <c:v>1199.0</c:v>
                </c:pt>
                <c:pt idx="1296">
                  <c:v>1199.0</c:v>
                </c:pt>
                <c:pt idx="1297">
                  <c:v>1199.0</c:v>
                </c:pt>
                <c:pt idx="1298">
                  <c:v>1199.0</c:v>
                </c:pt>
                <c:pt idx="1299">
                  <c:v>1200.0</c:v>
                </c:pt>
                <c:pt idx="1300">
                  <c:v>1200.0</c:v>
                </c:pt>
                <c:pt idx="1301">
                  <c:v>1200.0</c:v>
                </c:pt>
                <c:pt idx="1302">
                  <c:v>1200.0</c:v>
                </c:pt>
                <c:pt idx="1303">
                  <c:v>1201.0</c:v>
                </c:pt>
                <c:pt idx="1304">
                  <c:v>1201.0</c:v>
                </c:pt>
                <c:pt idx="1305">
                  <c:v>1201.0</c:v>
                </c:pt>
                <c:pt idx="1306">
                  <c:v>1201.0</c:v>
                </c:pt>
                <c:pt idx="1307">
                  <c:v>1201.0</c:v>
                </c:pt>
                <c:pt idx="1308">
                  <c:v>1202.0</c:v>
                </c:pt>
                <c:pt idx="1309">
                  <c:v>1202.0</c:v>
                </c:pt>
                <c:pt idx="1310">
                  <c:v>1203.0</c:v>
                </c:pt>
                <c:pt idx="1311">
                  <c:v>1203.0</c:v>
                </c:pt>
                <c:pt idx="1312">
                  <c:v>1203.0</c:v>
                </c:pt>
                <c:pt idx="1313">
                  <c:v>1203.0</c:v>
                </c:pt>
                <c:pt idx="1314">
                  <c:v>1204.0</c:v>
                </c:pt>
                <c:pt idx="1315">
                  <c:v>1204.0</c:v>
                </c:pt>
                <c:pt idx="1316">
                  <c:v>1204.0</c:v>
                </c:pt>
                <c:pt idx="1317">
                  <c:v>1204.0</c:v>
                </c:pt>
                <c:pt idx="1318">
                  <c:v>1205.0</c:v>
                </c:pt>
                <c:pt idx="1319">
                  <c:v>1205.0</c:v>
                </c:pt>
                <c:pt idx="1320">
                  <c:v>1205.0</c:v>
                </c:pt>
                <c:pt idx="1321">
                  <c:v>1205.0</c:v>
                </c:pt>
                <c:pt idx="1322">
                  <c:v>1206.0</c:v>
                </c:pt>
                <c:pt idx="1323">
                  <c:v>1206.0</c:v>
                </c:pt>
                <c:pt idx="1324">
                  <c:v>1207.0</c:v>
                </c:pt>
                <c:pt idx="1325">
                  <c:v>1208.0</c:v>
                </c:pt>
                <c:pt idx="1326">
                  <c:v>1209.0</c:v>
                </c:pt>
                <c:pt idx="1327">
                  <c:v>1209.0</c:v>
                </c:pt>
                <c:pt idx="1328">
                  <c:v>1209.0</c:v>
                </c:pt>
                <c:pt idx="1329">
                  <c:v>1211.0</c:v>
                </c:pt>
                <c:pt idx="1330">
                  <c:v>1211.0</c:v>
                </c:pt>
                <c:pt idx="1331">
                  <c:v>1211.0</c:v>
                </c:pt>
                <c:pt idx="1332">
                  <c:v>1211.0</c:v>
                </c:pt>
                <c:pt idx="1333">
                  <c:v>1211.0</c:v>
                </c:pt>
                <c:pt idx="1334">
                  <c:v>1212.0</c:v>
                </c:pt>
                <c:pt idx="1335">
                  <c:v>1212.0</c:v>
                </c:pt>
                <c:pt idx="1336">
                  <c:v>1212.0</c:v>
                </c:pt>
                <c:pt idx="1337">
                  <c:v>1212.0</c:v>
                </c:pt>
                <c:pt idx="1338">
                  <c:v>1212.0</c:v>
                </c:pt>
                <c:pt idx="1339">
                  <c:v>1212.0</c:v>
                </c:pt>
                <c:pt idx="1340">
                  <c:v>1212.0</c:v>
                </c:pt>
                <c:pt idx="1341">
                  <c:v>1212.0</c:v>
                </c:pt>
                <c:pt idx="1342">
                  <c:v>1213.0</c:v>
                </c:pt>
                <c:pt idx="1343">
                  <c:v>1213.0</c:v>
                </c:pt>
                <c:pt idx="1344">
                  <c:v>1213.0</c:v>
                </c:pt>
                <c:pt idx="1345">
                  <c:v>1213.0</c:v>
                </c:pt>
                <c:pt idx="1346">
                  <c:v>1213.0</c:v>
                </c:pt>
                <c:pt idx="1347">
                  <c:v>1213.0</c:v>
                </c:pt>
                <c:pt idx="1348">
                  <c:v>1214.0</c:v>
                </c:pt>
                <c:pt idx="1349">
                  <c:v>1214.0</c:v>
                </c:pt>
                <c:pt idx="1350">
                  <c:v>1214.0</c:v>
                </c:pt>
                <c:pt idx="1351">
                  <c:v>1214.0</c:v>
                </c:pt>
                <c:pt idx="1352">
                  <c:v>1214.0</c:v>
                </c:pt>
                <c:pt idx="1353">
                  <c:v>1216.0</c:v>
                </c:pt>
                <c:pt idx="1354">
                  <c:v>1217.0</c:v>
                </c:pt>
                <c:pt idx="1355">
                  <c:v>1217.0</c:v>
                </c:pt>
                <c:pt idx="1356">
                  <c:v>1217.0</c:v>
                </c:pt>
                <c:pt idx="1357">
                  <c:v>1217.0</c:v>
                </c:pt>
                <c:pt idx="1358">
                  <c:v>1218.0</c:v>
                </c:pt>
                <c:pt idx="1359">
                  <c:v>1218.0</c:v>
                </c:pt>
                <c:pt idx="1360">
                  <c:v>1218.0</c:v>
                </c:pt>
                <c:pt idx="1361">
                  <c:v>1218.0</c:v>
                </c:pt>
                <c:pt idx="1362">
                  <c:v>1218.0</c:v>
                </c:pt>
                <c:pt idx="1363">
                  <c:v>1219.0</c:v>
                </c:pt>
                <c:pt idx="1364">
                  <c:v>1219.0</c:v>
                </c:pt>
                <c:pt idx="1365">
                  <c:v>1219.0</c:v>
                </c:pt>
                <c:pt idx="1366">
                  <c:v>1219.0</c:v>
                </c:pt>
                <c:pt idx="1367">
                  <c:v>1219.0</c:v>
                </c:pt>
                <c:pt idx="1368">
                  <c:v>1219.0</c:v>
                </c:pt>
                <c:pt idx="1369">
                  <c:v>1220.0</c:v>
                </c:pt>
                <c:pt idx="1370">
                  <c:v>1220.0</c:v>
                </c:pt>
                <c:pt idx="1371">
                  <c:v>1220.0</c:v>
                </c:pt>
                <c:pt idx="1372">
                  <c:v>1220.0</c:v>
                </c:pt>
                <c:pt idx="1373">
                  <c:v>1220.0</c:v>
                </c:pt>
                <c:pt idx="1374">
                  <c:v>1221.0</c:v>
                </c:pt>
                <c:pt idx="1375">
                  <c:v>1222.0</c:v>
                </c:pt>
                <c:pt idx="1376">
                  <c:v>1224.0</c:v>
                </c:pt>
                <c:pt idx="1377">
                  <c:v>1224.0</c:v>
                </c:pt>
                <c:pt idx="1378">
                  <c:v>1224.0</c:v>
                </c:pt>
                <c:pt idx="1379">
                  <c:v>1224.0</c:v>
                </c:pt>
                <c:pt idx="1380">
                  <c:v>1224.0</c:v>
                </c:pt>
                <c:pt idx="1381">
                  <c:v>1224.0</c:v>
                </c:pt>
                <c:pt idx="1382">
                  <c:v>1225.0</c:v>
                </c:pt>
                <c:pt idx="1383">
                  <c:v>1225.0</c:v>
                </c:pt>
                <c:pt idx="1384">
                  <c:v>1225.0</c:v>
                </c:pt>
                <c:pt idx="1385">
                  <c:v>1226.0</c:v>
                </c:pt>
                <c:pt idx="1386">
                  <c:v>1226.0</c:v>
                </c:pt>
                <c:pt idx="1387">
                  <c:v>1227.0</c:v>
                </c:pt>
                <c:pt idx="1388">
                  <c:v>1227.0</c:v>
                </c:pt>
                <c:pt idx="1389">
                  <c:v>1227.0</c:v>
                </c:pt>
                <c:pt idx="1390">
                  <c:v>1227.0</c:v>
                </c:pt>
                <c:pt idx="1391">
                  <c:v>1227.0</c:v>
                </c:pt>
                <c:pt idx="1392">
                  <c:v>1229.0</c:v>
                </c:pt>
                <c:pt idx="1393">
                  <c:v>1229.0</c:v>
                </c:pt>
                <c:pt idx="1394">
                  <c:v>1229.0</c:v>
                </c:pt>
                <c:pt idx="1395">
                  <c:v>1229.0</c:v>
                </c:pt>
                <c:pt idx="1396">
                  <c:v>1230.0</c:v>
                </c:pt>
                <c:pt idx="1397">
                  <c:v>1231.0</c:v>
                </c:pt>
                <c:pt idx="1398">
                  <c:v>1231.0</c:v>
                </c:pt>
                <c:pt idx="1399">
                  <c:v>1232.0</c:v>
                </c:pt>
                <c:pt idx="1400">
                  <c:v>1232.0</c:v>
                </c:pt>
                <c:pt idx="1401">
                  <c:v>1233.0</c:v>
                </c:pt>
                <c:pt idx="1402">
                  <c:v>1234.0</c:v>
                </c:pt>
                <c:pt idx="1403">
                  <c:v>1234.0</c:v>
                </c:pt>
                <c:pt idx="1404">
                  <c:v>1234.0</c:v>
                </c:pt>
                <c:pt idx="1405">
                  <c:v>1234.0</c:v>
                </c:pt>
                <c:pt idx="1406">
                  <c:v>1235.0</c:v>
                </c:pt>
                <c:pt idx="1407">
                  <c:v>1235.0</c:v>
                </c:pt>
                <c:pt idx="1408">
                  <c:v>1236.0</c:v>
                </c:pt>
                <c:pt idx="1409">
                  <c:v>1236.0</c:v>
                </c:pt>
                <c:pt idx="1410">
                  <c:v>1237.0</c:v>
                </c:pt>
                <c:pt idx="1411">
                  <c:v>1237.0</c:v>
                </c:pt>
                <c:pt idx="1412">
                  <c:v>1237.0</c:v>
                </c:pt>
                <c:pt idx="1413">
                  <c:v>1237.0</c:v>
                </c:pt>
                <c:pt idx="1414">
                  <c:v>1238.0</c:v>
                </c:pt>
                <c:pt idx="1415">
                  <c:v>1238.0</c:v>
                </c:pt>
                <c:pt idx="1416">
                  <c:v>1238.0</c:v>
                </c:pt>
                <c:pt idx="1417">
                  <c:v>1238.0</c:v>
                </c:pt>
                <c:pt idx="1418">
                  <c:v>1239.0</c:v>
                </c:pt>
                <c:pt idx="1419">
                  <c:v>1239.0</c:v>
                </c:pt>
                <c:pt idx="1420">
                  <c:v>1239.0</c:v>
                </c:pt>
                <c:pt idx="1421">
                  <c:v>1239.0</c:v>
                </c:pt>
                <c:pt idx="1422">
                  <c:v>1240.0</c:v>
                </c:pt>
                <c:pt idx="1423">
                  <c:v>1240.0</c:v>
                </c:pt>
                <c:pt idx="1424">
                  <c:v>1240.0</c:v>
                </c:pt>
                <c:pt idx="1425">
                  <c:v>1241.0</c:v>
                </c:pt>
                <c:pt idx="1426">
                  <c:v>1242.0</c:v>
                </c:pt>
                <c:pt idx="1427">
                  <c:v>1242.0</c:v>
                </c:pt>
                <c:pt idx="1428">
                  <c:v>1243.0</c:v>
                </c:pt>
                <c:pt idx="1429">
                  <c:v>1243.0</c:v>
                </c:pt>
                <c:pt idx="1430">
                  <c:v>1243.0</c:v>
                </c:pt>
                <c:pt idx="1431">
                  <c:v>1244.0</c:v>
                </c:pt>
                <c:pt idx="1432">
                  <c:v>1245.0</c:v>
                </c:pt>
                <c:pt idx="1433">
                  <c:v>1245.0</c:v>
                </c:pt>
                <c:pt idx="1434">
                  <c:v>1245.0</c:v>
                </c:pt>
                <c:pt idx="1435">
                  <c:v>1246.0</c:v>
                </c:pt>
                <c:pt idx="1436">
                  <c:v>1246.0</c:v>
                </c:pt>
                <c:pt idx="1437">
                  <c:v>1246.0</c:v>
                </c:pt>
                <c:pt idx="1438">
                  <c:v>1247.0</c:v>
                </c:pt>
                <c:pt idx="1439">
                  <c:v>1247.0</c:v>
                </c:pt>
                <c:pt idx="1440">
                  <c:v>1247.0</c:v>
                </c:pt>
                <c:pt idx="1441">
                  <c:v>1247.0</c:v>
                </c:pt>
                <c:pt idx="1442">
                  <c:v>1248.0</c:v>
                </c:pt>
                <c:pt idx="1443">
                  <c:v>1248.0</c:v>
                </c:pt>
                <c:pt idx="1444">
                  <c:v>1249.0</c:v>
                </c:pt>
                <c:pt idx="1445">
                  <c:v>1249.0</c:v>
                </c:pt>
                <c:pt idx="1446">
                  <c:v>1249.0</c:v>
                </c:pt>
                <c:pt idx="1447">
                  <c:v>1249.0</c:v>
                </c:pt>
                <c:pt idx="1448">
                  <c:v>1250.0</c:v>
                </c:pt>
                <c:pt idx="1449">
                  <c:v>1250.0</c:v>
                </c:pt>
                <c:pt idx="1450">
                  <c:v>1251.0</c:v>
                </c:pt>
                <c:pt idx="1451">
                  <c:v>1251.0</c:v>
                </c:pt>
                <c:pt idx="1452">
                  <c:v>1251.0</c:v>
                </c:pt>
                <c:pt idx="1453">
                  <c:v>1252.0</c:v>
                </c:pt>
                <c:pt idx="1454">
                  <c:v>1252.0</c:v>
                </c:pt>
                <c:pt idx="1455">
                  <c:v>1252.0</c:v>
                </c:pt>
                <c:pt idx="1456">
                  <c:v>1253.0</c:v>
                </c:pt>
                <c:pt idx="1457">
                  <c:v>1253.0</c:v>
                </c:pt>
                <c:pt idx="1458">
                  <c:v>1253.0</c:v>
                </c:pt>
                <c:pt idx="1459">
                  <c:v>1253.0</c:v>
                </c:pt>
                <c:pt idx="1460">
                  <c:v>1253.0</c:v>
                </c:pt>
                <c:pt idx="1461">
                  <c:v>1253.0</c:v>
                </c:pt>
                <c:pt idx="1462">
                  <c:v>1253.0</c:v>
                </c:pt>
                <c:pt idx="1463">
                  <c:v>1254.0</c:v>
                </c:pt>
                <c:pt idx="1464">
                  <c:v>1254.0</c:v>
                </c:pt>
                <c:pt idx="1465">
                  <c:v>1254.0</c:v>
                </c:pt>
                <c:pt idx="1466">
                  <c:v>1254.0</c:v>
                </c:pt>
                <c:pt idx="1467">
                  <c:v>1254.0</c:v>
                </c:pt>
                <c:pt idx="1468">
                  <c:v>1255.0</c:v>
                </c:pt>
                <c:pt idx="1469">
                  <c:v>1255.0</c:v>
                </c:pt>
                <c:pt idx="1470">
                  <c:v>1255.0</c:v>
                </c:pt>
                <c:pt idx="1471">
                  <c:v>1255.0</c:v>
                </c:pt>
                <c:pt idx="1472">
                  <c:v>1255.0</c:v>
                </c:pt>
                <c:pt idx="1473">
                  <c:v>1256.0</c:v>
                </c:pt>
                <c:pt idx="1474">
                  <c:v>1256.0</c:v>
                </c:pt>
                <c:pt idx="1475">
                  <c:v>1257.0</c:v>
                </c:pt>
                <c:pt idx="1476">
                  <c:v>1257.0</c:v>
                </c:pt>
                <c:pt idx="1477">
                  <c:v>1257.0</c:v>
                </c:pt>
                <c:pt idx="1478">
                  <c:v>1257.0</c:v>
                </c:pt>
                <c:pt idx="1479">
                  <c:v>1257.0</c:v>
                </c:pt>
                <c:pt idx="1480">
                  <c:v>1258.0</c:v>
                </c:pt>
                <c:pt idx="1481">
                  <c:v>1258.0</c:v>
                </c:pt>
                <c:pt idx="1482">
                  <c:v>1259.0</c:v>
                </c:pt>
                <c:pt idx="1483">
                  <c:v>1259.0</c:v>
                </c:pt>
                <c:pt idx="1484">
                  <c:v>1259.0</c:v>
                </c:pt>
                <c:pt idx="1485">
                  <c:v>1259.0</c:v>
                </c:pt>
                <c:pt idx="1486">
                  <c:v>1260.0</c:v>
                </c:pt>
                <c:pt idx="1487">
                  <c:v>1260.0</c:v>
                </c:pt>
                <c:pt idx="1488">
                  <c:v>1260.0</c:v>
                </c:pt>
                <c:pt idx="1489">
                  <c:v>1260.0</c:v>
                </c:pt>
                <c:pt idx="1490">
                  <c:v>1260.0</c:v>
                </c:pt>
                <c:pt idx="1491">
                  <c:v>1260.0</c:v>
                </c:pt>
                <c:pt idx="1492">
                  <c:v>1260.0</c:v>
                </c:pt>
                <c:pt idx="1493">
                  <c:v>1261.0</c:v>
                </c:pt>
                <c:pt idx="1494">
                  <c:v>1261.0</c:v>
                </c:pt>
                <c:pt idx="1495">
                  <c:v>1261.0</c:v>
                </c:pt>
                <c:pt idx="1496">
                  <c:v>1261.0</c:v>
                </c:pt>
                <c:pt idx="1497">
                  <c:v>1262.0</c:v>
                </c:pt>
                <c:pt idx="1498">
                  <c:v>1262.0</c:v>
                </c:pt>
                <c:pt idx="1499">
                  <c:v>1262.0</c:v>
                </c:pt>
                <c:pt idx="1500">
                  <c:v>1262.0</c:v>
                </c:pt>
                <c:pt idx="1501">
                  <c:v>1263.0</c:v>
                </c:pt>
                <c:pt idx="1502">
                  <c:v>1263.0</c:v>
                </c:pt>
                <c:pt idx="1503">
                  <c:v>1263.0</c:v>
                </c:pt>
                <c:pt idx="1504">
                  <c:v>1264.0</c:v>
                </c:pt>
                <c:pt idx="1505">
                  <c:v>1265.0</c:v>
                </c:pt>
                <c:pt idx="1506">
                  <c:v>1265.0</c:v>
                </c:pt>
                <c:pt idx="1507">
                  <c:v>1266.0</c:v>
                </c:pt>
                <c:pt idx="1508">
                  <c:v>1266.0</c:v>
                </c:pt>
                <c:pt idx="1509">
                  <c:v>1267.0</c:v>
                </c:pt>
                <c:pt idx="1510">
                  <c:v>1267.0</c:v>
                </c:pt>
                <c:pt idx="1511">
                  <c:v>1268.0</c:v>
                </c:pt>
                <c:pt idx="1512">
                  <c:v>1269.0</c:v>
                </c:pt>
                <c:pt idx="1513">
                  <c:v>1269.0</c:v>
                </c:pt>
                <c:pt idx="1514">
                  <c:v>1269.0</c:v>
                </c:pt>
                <c:pt idx="1515">
                  <c:v>1269.0</c:v>
                </c:pt>
                <c:pt idx="1516">
                  <c:v>1270.0</c:v>
                </c:pt>
                <c:pt idx="1517">
                  <c:v>1270.0</c:v>
                </c:pt>
                <c:pt idx="1518">
                  <c:v>1270.0</c:v>
                </c:pt>
                <c:pt idx="1519">
                  <c:v>1270.0</c:v>
                </c:pt>
                <c:pt idx="1520">
                  <c:v>1270.0</c:v>
                </c:pt>
                <c:pt idx="1521">
                  <c:v>1271.0</c:v>
                </c:pt>
                <c:pt idx="1522">
                  <c:v>1271.0</c:v>
                </c:pt>
                <c:pt idx="1523">
                  <c:v>1272.0</c:v>
                </c:pt>
                <c:pt idx="1524">
                  <c:v>1272.0</c:v>
                </c:pt>
                <c:pt idx="1525">
                  <c:v>1272.0</c:v>
                </c:pt>
                <c:pt idx="1526">
                  <c:v>1273.0</c:v>
                </c:pt>
                <c:pt idx="1527">
                  <c:v>1273.0</c:v>
                </c:pt>
                <c:pt idx="1528">
                  <c:v>1274.0</c:v>
                </c:pt>
                <c:pt idx="1529">
                  <c:v>1274.0</c:v>
                </c:pt>
                <c:pt idx="1530">
                  <c:v>1274.0</c:v>
                </c:pt>
                <c:pt idx="1531">
                  <c:v>1276.0</c:v>
                </c:pt>
                <c:pt idx="1532">
                  <c:v>1276.0</c:v>
                </c:pt>
                <c:pt idx="1533">
                  <c:v>1277.0</c:v>
                </c:pt>
                <c:pt idx="1534">
                  <c:v>1277.0</c:v>
                </c:pt>
                <c:pt idx="1535">
                  <c:v>1278.0</c:v>
                </c:pt>
                <c:pt idx="1536">
                  <c:v>1278.0</c:v>
                </c:pt>
                <c:pt idx="1537">
                  <c:v>1278.0</c:v>
                </c:pt>
                <c:pt idx="1538">
                  <c:v>1278.0</c:v>
                </c:pt>
                <c:pt idx="1539">
                  <c:v>1279.0</c:v>
                </c:pt>
                <c:pt idx="1540">
                  <c:v>1279.0</c:v>
                </c:pt>
                <c:pt idx="1541">
                  <c:v>1279.0</c:v>
                </c:pt>
                <c:pt idx="1542">
                  <c:v>1279.0</c:v>
                </c:pt>
                <c:pt idx="1543">
                  <c:v>1280.0</c:v>
                </c:pt>
                <c:pt idx="1544">
                  <c:v>1281.0</c:v>
                </c:pt>
                <c:pt idx="1545">
                  <c:v>1282.0</c:v>
                </c:pt>
                <c:pt idx="1546">
                  <c:v>1282.0</c:v>
                </c:pt>
                <c:pt idx="1547">
                  <c:v>1282.0</c:v>
                </c:pt>
                <c:pt idx="1548">
                  <c:v>1283.0</c:v>
                </c:pt>
                <c:pt idx="1549">
                  <c:v>1284.0</c:v>
                </c:pt>
                <c:pt idx="1550">
                  <c:v>1284.0</c:v>
                </c:pt>
                <c:pt idx="1551">
                  <c:v>1284.0</c:v>
                </c:pt>
                <c:pt idx="1552">
                  <c:v>1285.0</c:v>
                </c:pt>
                <c:pt idx="1553">
                  <c:v>1285.0</c:v>
                </c:pt>
                <c:pt idx="1554">
                  <c:v>1286.0</c:v>
                </c:pt>
                <c:pt idx="1555">
                  <c:v>1287.0</c:v>
                </c:pt>
                <c:pt idx="1556">
                  <c:v>1287.0</c:v>
                </c:pt>
                <c:pt idx="1557">
                  <c:v>1287.0</c:v>
                </c:pt>
                <c:pt idx="1558">
                  <c:v>1289.0</c:v>
                </c:pt>
                <c:pt idx="1559">
                  <c:v>1289.0</c:v>
                </c:pt>
                <c:pt idx="1560">
                  <c:v>1289.0</c:v>
                </c:pt>
                <c:pt idx="1561">
                  <c:v>1290.0</c:v>
                </c:pt>
                <c:pt idx="1562">
                  <c:v>1290.0</c:v>
                </c:pt>
                <c:pt idx="1563">
                  <c:v>1291.0</c:v>
                </c:pt>
                <c:pt idx="1564">
                  <c:v>1291.0</c:v>
                </c:pt>
                <c:pt idx="1565">
                  <c:v>1291.0</c:v>
                </c:pt>
                <c:pt idx="1566">
                  <c:v>1291.0</c:v>
                </c:pt>
                <c:pt idx="1567">
                  <c:v>1291.0</c:v>
                </c:pt>
                <c:pt idx="1568">
                  <c:v>1292.0</c:v>
                </c:pt>
                <c:pt idx="1569">
                  <c:v>1292.0</c:v>
                </c:pt>
                <c:pt idx="1570">
                  <c:v>1292.0</c:v>
                </c:pt>
                <c:pt idx="1571">
                  <c:v>1292.0</c:v>
                </c:pt>
                <c:pt idx="1572">
                  <c:v>1293.0</c:v>
                </c:pt>
                <c:pt idx="1573">
                  <c:v>1293.0</c:v>
                </c:pt>
                <c:pt idx="1574">
                  <c:v>1293.0</c:v>
                </c:pt>
                <c:pt idx="1575">
                  <c:v>1293.0</c:v>
                </c:pt>
                <c:pt idx="1576">
                  <c:v>1294.0</c:v>
                </c:pt>
                <c:pt idx="1577">
                  <c:v>1294.0</c:v>
                </c:pt>
                <c:pt idx="1578">
                  <c:v>1294.0</c:v>
                </c:pt>
                <c:pt idx="1579">
                  <c:v>1295.0</c:v>
                </c:pt>
                <c:pt idx="1580">
                  <c:v>1295.0</c:v>
                </c:pt>
                <c:pt idx="1581">
                  <c:v>1295.0</c:v>
                </c:pt>
                <c:pt idx="1582">
                  <c:v>1296.0</c:v>
                </c:pt>
                <c:pt idx="1583">
                  <c:v>1297.0</c:v>
                </c:pt>
                <c:pt idx="1584">
                  <c:v>1297.0</c:v>
                </c:pt>
                <c:pt idx="1585">
                  <c:v>1298.0</c:v>
                </c:pt>
                <c:pt idx="1586">
                  <c:v>1299.0</c:v>
                </c:pt>
                <c:pt idx="1587">
                  <c:v>1300.0</c:v>
                </c:pt>
                <c:pt idx="1588">
                  <c:v>1300.0</c:v>
                </c:pt>
                <c:pt idx="1589">
                  <c:v>1300.0</c:v>
                </c:pt>
                <c:pt idx="1590">
                  <c:v>1300.0</c:v>
                </c:pt>
                <c:pt idx="1591">
                  <c:v>1301.0</c:v>
                </c:pt>
                <c:pt idx="1592">
                  <c:v>1303.0</c:v>
                </c:pt>
                <c:pt idx="1593">
                  <c:v>1303.0</c:v>
                </c:pt>
                <c:pt idx="1594">
                  <c:v>1303.0</c:v>
                </c:pt>
                <c:pt idx="1595">
                  <c:v>1304.0</c:v>
                </c:pt>
                <c:pt idx="1596">
                  <c:v>1305.0</c:v>
                </c:pt>
                <c:pt idx="1597">
                  <c:v>1305.0</c:v>
                </c:pt>
                <c:pt idx="1598">
                  <c:v>1306.0</c:v>
                </c:pt>
                <c:pt idx="1599">
                  <c:v>1307.0</c:v>
                </c:pt>
                <c:pt idx="1600">
                  <c:v>1307.0</c:v>
                </c:pt>
                <c:pt idx="1601">
                  <c:v>1307.0</c:v>
                </c:pt>
                <c:pt idx="1602">
                  <c:v>1307.0</c:v>
                </c:pt>
                <c:pt idx="1603">
                  <c:v>1308.0</c:v>
                </c:pt>
                <c:pt idx="1604">
                  <c:v>1308.0</c:v>
                </c:pt>
                <c:pt idx="1605">
                  <c:v>1309.0</c:v>
                </c:pt>
                <c:pt idx="1606">
                  <c:v>1309.0</c:v>
                </c:pt>
                <c:pt idx="1607">
                  <c:v>1309.0</c:v>
                </c:pt>
                <c:pt idx="1608">
                  <c:v>1309.0</c:v>
                </c:pt>
                <c:pt idx="1609">
                  <c:v>1310.0</c:v>
                </c:pt>
                <c:pt idx="1610">
                  <c:v>1310.0</c:v>
                </c:pt>
                <c:pt idx="1611">
                  <c:v>1310.0</c:v>
                </c:pt>
                <c:pt idx="1612">
                  <c:v>1310.0</c:v>
                </c:pt>
                <c:pt idx="1613">
                  <c:v>1310.0</c:v>
                </c:pt>
                <c:pt idx="1614">
                  <c:v>1310.0</c:v>
                </c:pt>
                <c:pt idx="1615">
                  <c:v>1310.0</c:v>
                </c:pt>
                <c:pt idx="1616">
                  <c:v>1310.0</c:v>
                </c:pt>
                <c:pt idx="1617">
                  <c:v>1311.0</c:v>
                </c:pt>
                <c:pt idx="1618">
                  <c:v>1311.0</c:v>
                </c:pt>
                <c:pt idx="1619">
                  <c:v>1311.0</c:v>
                </c:pt>
                <c:pt idx="1620">
                  <c:v>1311.0</c:v>
                </c:pt>
                <c:pt idx="1621">
                  <c:v>1311.0</c:v>
                </c:pt>
                <c:pt idx="1622">
                  <c:v>1311.0</c:v>
                </c:pt>
                <c:pt idx="1623">
                  <c:v>1312.0</c:v>
                </c:pt>
                <c:pt idx="1624">
                  <c:v>1312.0</c:v>
                </c:pt>
                <c:pt idx="1625">
                  <c:v>1312.0</c:v>
                </c:pt>
                <c:pt idx="1626">
                  <c:v>1313.0</c:v>
                </c:pt>
                <c:pt idx="1627">
                  <c:v>1313.0</c:v>
                </c:pt>
                <c:pt idx="1628">
                  <c:v>1313.0</c:v>
                </c:pt>
                <c:pt idx="1629">
                  <c:v>1313.0</c:v>
                </c:pt>
                <c:pt idx="1630">
                  <c:v>1313.0</c:v>
                </c:pt>
                <c:pt idx="1631">
                  <c:v>1313.0</c:v>
                </c:pt>
                <c:pt idx="1632">
                  <c:v>1313.0</c:v>
                </c:pt>
                <c:pt idx="1633">
                  <c:v>1314.0</c:v>
                </c:pt>
                <c:pt idx="1634">
                  <c:v>1314.0</c:v>
                </c:pt>
                <c:pt idx="1635">
                  <c:v>1314.0</c:v>
                </c:pt>
                <c:pt idx="1636">
                  <c:v>1314.0</c:v>
                </c:pt>
                <c:pt idx="1637">
                  <c:v>1315.0</c:v>
                </c:pt>
                <c:pt idx="1638">
                  <c:v>1315.0</c:v>
                </c:pt>
                <c:pt idx="1639">
                  <c:v>1315.0</c:v>
                </c:pt>
                <c:pt idx="1640">
                  <c:v>1316.0</c:v>
                </c:pt>
                <c:pt idx="1641">
                  <c:v>1316.0</c:v>
                </c:pt>
                <c:pt idx="1642">
                  <c:v>1317.0</c:v>
                </c:pt>
                <c:pt idx="1643">
                  <c:v>1317.0</c:v>
                </c:pt>
                <c:pt idx="1644">
                  <c:v>1318.0</c:v>
                </c:pt>
                <c:pt idx="1645">
                  <c:v>1318.0</c:v>
                </c:pt>
                <c:pt idx="1646">
                  <c:v>1318.0</c:v>
                </c:pt>
                <c:pt idx="1647">
                  <c:v>1319.0</c:v>
                </c:pt>
                <c:pt idx="1648">
                  <c:v>1320.0</c:v>
                </c:pt>
                <c:pt idx="1649">
                  <c:v>1320.0</c:v>
                </c:pt>
                <c:pt idx="1650">
                  <c:v>1321.0</c:v>
                </c:pt>
                <c:pt idx="1651">
                  <c:v>1322.0</c:v>
                </c:pt>
                <c:pt idx="1652">
                  <c:v>1323.0</c:v>
                </c:pt>
                <c:pt idx="1653">
                  <c:v>1324.0</c:v>
                </c:pt>
                <c:pt idx="1654">
                  <c:v>1326.0</c:v>
                </c:pt>
                <c:pt idx="1655">
                  <c:v>1330.0</c:v>
                </c:pt>
                <c:pt idx="1656">
                  <c:v>1332.0</c:v>
                </c:pt>
                <c:pt idx="1657">
                  <c:v>1333.0</c:v>
                </c:pt>
                <c:pt idx="1658">
                  <c:v>1334.0</c:v>
                </c:pt>
                <c:pt idx="1659">
                  <c:v>1334.0</c:v>
                </c:pt>
                <c:pt idx="1660">
                  <c:v>1336.0</c:v>
                </c:pt>
                <c:pt idx="1661">
                  <c:v>1336.0</c:v>
                </c:pt>
                <c:pt idx="1662">
                  <c:v>1336.0</c:v>
                </c:pt>
                <c:pt idx="1663">
                  <c:v>1337.0</c:v>
                </c:pt>
                <c:pt idx="1664">
                  <c:v>1337.0</c:v>
                </c:pt>
                <c:pt idx="1665">
                  <c:v>1337.0</c:v>
                </c:pt>
                <c:pt idx="1666">
                  <c:v>1338.0</c:v>
                </c:pt>
                <c:pt idx="1667">
                  <c:v>1338.0</c:v>
                </c:pt>
                <c:pt idx="1668">
                  <c:v>1340.0</c:v>
                </c:pt>
                <c:pt idx="1669">
                  <c:v>1340.0</c:v>
                </c:pt>
                <c:pt idx="1670">
                  <c:v>1342.0</c:v>
                </c:pt>
                <c:pt idx="1671">
                  <c:v>1343.0</c:v>
                </c:pt>
                <c:pt idx="1672">
                  <c:v>1345.0</c:v>
                </c:pt>
                <c:pt idx="1673">
                  <c:v>1345.0</c:v>
                </c:pt>
                <c:pt idx="1674">
                  <c:v>1346.0</c:v>
                </c:pt>
                <c:pt idx="1675">
                  <c:v>1347.0</c:v>
                </c:pt>
                <c:pt idx="1676">
                  <c:v>1347.0</c:v>
                </c:pt>
                <c:pt idx="1677">
                  <c:v>1347.0</c:v>
                </c:pt>
                <c:pt idx="1678">
                  <c:v>1348.0</c:v>
                </c:pt>
                <c:pt idx="1679">
                  <c:v>1348.0</c:v>
                </c:pt>
                <c:pt idx="1680">
                  <c:v>1348.0</c:v>
                </c:pt>
                <c:pt idx="1681">
                  <c:v>1348.0</c:v>
                </c:pt>
                <c:pt idx="1682">
                  <c:v>1349.0</c:v>
                </c:pt>
                <c:pt idx="1683">
                  <c:v>1349.0</c:v>
                </c:pt>
                <c:pt idx="1684">
                  <c:v>1349.0</c:v>
                </c:pt>
                <c:pt idx="1685">
                  <c:v>1349.0</c:v>
                </c:pt>
                <c:pt idx="1686">
                  <c:v>1349.0</c:v>
                </c:pt>
                <c:pt idx="1687">
                  <c:v>1351.0</c:v>
                </c:pt>
                <c:pt idx="1688">
                  <c:v>1351.0</c:v>
                </c:pt>
                <c:pt idx="1689">
                  <c:v>1352.0</c:v>
                </c:pt>
                <c:pt idx="1690">
                  <c:v>1352.0</c:v>
                </c:pt>
                <c:pt idx="1691">
                  <c:v>1353.0</c:v>
                </c:pt>
                <c:pt idx="1692">
                  <c:v>1354.0</c:v>
                </c:pt>
                <c:pt idx="1693">
                  <c:v>1354.0</c:v>
                </c:pt>
                <c:pt idx="1694">
                  <c:v>1355.0</c:v>
                </c:pt>
                <c:pt idx="1695">
                  <c:v>1355.0</c:v>
                </c:pt>
                <c:pt idx="1696">
                  <c:v>1355.0</c:v>
                </c:pt>
                <c:pt idx="1697">
                  <c:v>1355.0</c:v>
                </c:pt>
                <c:pt idx="1698">
                  <c:v>1355.0</c:v>
                </c:pt>
                <c:pt idx="1699">
                  <c:v>1356.0</c:v>
                </c:pt>
                <c:pt idx="1700">
                  <c:v>1356.0</c:v>
                </c:pt>
                <c:pt idx="1701">
                  <c:v>1356.0</c:v>
                </c:pt>
                <c:pt idx="1702">
                  <c:v>1356.0</c:v>
                </c:pt>
                <c:pt idx="1703">
                  <c:v>1357.0</c:v>
                </c:pt>
                <c:pt idx="1704">
                  <c:v>1357.0</c:v>
                </c:pt>
                <c:pt idx="1705">
                  <c:v>1357.0</c:v>
                </c:pt>
                <c:pt idx="1706">
                  <c:v>1358.0</c:v>
                </c:pt>
                <c:pt idx="1707">
                  <c:v>1359.0</c:v>
                </c:pt>
                <c:pt idx="1708">
                  <c:v>1359.0</c:v>
                </c:pt>
                <c:pt idx="1709">
                  <c:v>1359.0</c:v>
                </c:pt>
                <c:pt idx="1710">
                  <c:v>1360.0</c:v>
                </c:pt>
                <c:pt idx="1711">
                  <c:v>1360.0</c:v>
                </c:pt>
                <c:pt idx="1712">
                  <c:v>1360.0</c:v>
                </c:pt>
                <c:pt idx="1713">
                  <c:v>1361.0</c:v>
                </c:pt>
                <c:pt idx="1714">
                  <c:v>1362.0</c:v>
                </c:pt>
                <c:pt idx="1715">
                  <c:v>1364.0</c:v>
                </c:pt>
                <c:pt idx="1716">
                  <c:v>1364.0</c:v>
                </c:pt>
                <c:pt idx="1717">
                  <c:v>1364.0</c:v>
                </c:pt>
                <c:pt idx="1718">
                  <c:v>1365.0</c:v>
                </c:pt>
                <c:pt idx="1719">
                  <c:v>1365.0</c:v>
                </c:pt>
                <c:pt idx="1720">
                  <c:v>1365.0</c:v>
                </c:pt>
                <c:pt idx="1721">
                  <c:v>1365.0</c:v>
                </c:pt>
                <c:pt idx="1722">
                  <c:v>1365.0</c:v>
                </c:pt>
                <c:pt idx="1723">
                  <c:v>1366.0</c:v>
                </c:pt>
                <c:pt idx="1724">
                  <c:v>1366.0</c:v>
                </c:pt>
                <c:pt idx="1725">
                  <c:v>1366.0</c:v>
                </c:pt>
                <c:pt idx="1726">
                  <c:v>1366.0</c:v>
                </c:pt>
                <c:pt idx="1727">
                  <c:v>1367.0</c:v>
                </c:pt>
                <c:pt idx="1728">
                  <c:v>1367.0</c:v>
                </c:pt>
                <c:pt idx="1729">
                  <c:v>1368.0</c:v>
                </c:pt>
                <c:pt idx="1730">
                  <c:v>1368.0</c:v>
                </c:pt>
                <c:pt idx="1731">
                  <c:v>1368.0</c:v>
                </c:pt>
                <c:pt idx="1732">
                  <c:v>1369.0</c:v>
                </c:pt>
                <c:pt idx="1733">
                  <c:v>1370.0</c:v>
                </c:pt>
                <c:pt idx="1734">
                  <c:v>1370.0</c:v>
                </c:pt>
                <c:pt idx="1735">
                  <c:v>1371.0</c:v>
                </c:pt>
                <c:pt idx="1736">
                  <c:v>1372.0</c:v>
                </c:pt>
                <c:pt idx="1737">
                  <c:v>1372.0</c:v>
                </c:pt>
                <c:pt idx="1738">
                  <c:v>1373.0</c:v>
                </c:pt>
                <c:pt idx="1739">
                  <c:v>1373.0</c:v>
                </c:pt>
                <c:pt idx="1740">
                  <c:v>1374.0</c:v>
                </c:pt>
                <c:pt idx="1741">
                  <c:v>1374.0</c:v>
                </c:pt>
                <c:pt idx="1742">
                  <c:v>1375.0</c:v>
                </c:pt>
                <c:pt idx="1743">
                  <c:v>1377.0</c:v>
                </c:pt>
                <c:pt idx="1744">
                  <c:v>1379.0</c:v>
                </c:pt>
                <c:pt idx="1745">
                  <c:v>1380.0</c:v>
                </c:pt>
                <c:pt idx="1746">
                  <c:v>1382.0</c:v>
                </c:pt>
                <c:pt idx="1747">
                  <c:v>1384.0</c:v>
                </c:pt>
                <c:pt idx="1748">
                  <c:v>1384.0</c:v>
                </c:pt>
                <c:pt idx="1749">
                  <c:v>1385.0</c:v>
                </c:pt>
                <c:pt idx="1750">
                  <c:v>1386.0</c:v>
                </c:pt>
                <c:pt idx="1751">
                  <c:v>1387.0</c:v>
                </c:pt>
                <c:pt idx="1752">
                  <c:v>1389.0</c:v>
                </c:pt>
                <c:pt idx="1753">
                  <c:v>1389.0</c:v>
                </c:pt>
                <c:pt idx="1754">
                  <c:v>1391.0</c:v>
                </c:pt>
                <c:pt idx="1755">
                  <c:v>1393.0</c:v>
                </c:pt>
                <c:pt idx="1756">
                  <c:v>1396.0</c:v>
                </c:pt>
                <c:pt idx="1757">
                  <c:v>1397.0</c:v>
                </c:pt>
                <c:pt idx="1758">
                  <c:v>1397.0</c:v>
                </c:pt>
                <c:pt idx="1759">
                  <c:v>1398.0</c:v>
                </c:pt>
                <c:pt idx="1760">
                  <c:v>1399.0</c:v>
                </c:pt>
                <c:pt idx="1761">
                  <c:v>1399.0</c:v>
                </c:pt>
                <c:pt idx="1762">
                  <c:v>1400.0</c:v>
                </c:pt>
                <c:pt idx="1763">
                  <c:v>1400.0</c:v>
                </c:pt>
                <c:pt idx="1764">
                  <c:v>1402.0</c:v>
                </c:pt>
                <c:pt idx="1765">
                  <c:v>1403.0</c:v>
                </c:pt>
                <c:pt idx="1766">
                  <c:v>1403.0</c:v>
                </c:pt>
                <c:pt idx="1767">
                  <c:v>1404.0</c:v>
                </c:pt>
                <c:pt idx="1768">
                  <c:v>1405.0</c:v>
                </c:pt>
                <c:pt idx="1769">
                  <c:v>1406.0</c:v>
                </c:pt>
                <c:pt idx="1770">
                  <c:v>1406.0</c:v>
                </c:pt>
                <c:pt idx="1771">
                  <c:v>1406.0</c:v>
                </c:pt>
                <c:pt idx="1772">
                  <c:v>1407.0</c:v>
                </c:pt>
                <c:pt idx="1773">
                  <c:v>1407.0</c:v>
                </c:pt>
                <c:pt idx="1774">
                  <c:v>1408.0</c:v>
                </c:pt>
                <c:pt idx="1775">
                  <c:v>1408.0</c:v>
                </c:pt>
                <c:pt idx="1776">
                  <c:v>1410.0</c:v>
                </c:pt>
                <c:pt idx="1777">
                  <c:v>1410.0</c:v>
                </c:pt>
                <c:pt idx="1778">
                  <c:v>1413.0</c:v>
                </c:pt>
                <c:pt idx="1779">
                  <c:v>1413.0</c:v>
                </c:pt>
                <c:pt idx="1780">
                  <c:v>1413.0</c:v>
                </c:pt>
                <c:pt idx="1781">
                  <c:v>1414.0</c:v>
                </c:pt>
                <c:pt idx="1782">
                  <c:v>1415.0</c:v>
                </c:pt>
                <c:pt idx="1783">
                  <c:v>1416.0</c:v>
                </c:pt>
                <c:pt idx="1784">
                  <c:v>1416.0</c:v>
                </c:pt>
                <c:pt idx="1785">
                  <c:v>1416.0</c:v>
                </c:pt>
                <c:pt idx="1786">
                  <c:v>1418.0</c:v>
                </c:pt>
                <c:pt idx="1787">
                  <c:v>1419.0</c:v>
                </c:pt>
                <c:pt idx="1788">
                  <c:v>1420.0</c:v>
                </c:pt>
                <c:pt idx="1789">
                  <c:v>1422.0</c:v>
                </c:pt>
                <c:pt idx="1790">
                  <c:v>1424.0</c:v>
                </c:pt>
                <c:pt idx="1791">
                  <c:v>1424.0</c:v>
                </c:pt>
                <c:pt idx="1792">
                  <c:v>1426.0</c:v>
                </c:pt>
                <c:pt idx="1793">
                  <c:v>1427.0</c:v>
                </c:pt>
                <c:pt idx="1794">
                  <c:v>1427.0</c:v>
                </c:pt>
                <c:pt idx="1795">
                  <c:v>1428.0</c:v>
                </c:pt>
                <c:pt idx="1796">
                  <c:v>1429.0</c:v>
                </c:pt>
                <c:pt idx="1797">
                  <c:v>1430.0</c:v>
                </c:pt>
                <c:pt idx="1798">
                  <c:v>1431.0</c:v>
                </c:pt>
                <c:pt idx="1799">
                  <c:v>1432.0</c:v>
                </c:pt>
                <c:pt idx="1800">
                  <c:v>1432.0</c:v>
                </c:pt>
                <c:pt idx="1801">
                  <c:v>1433.0</c:v>
                </c:pt>
                <c:pt idx="1802">
                  <c:v>1435.0</c:v>
                </c:pt>
                <c:pt idx="1803">
                  <c:v>1437.0</c:v>
                </c:pt>
                <c:pt idx="1804">
                  <c:v>1438.0</c:v>
                </c:pt>
                <c:pt idx="1805">
                  <c:v>1438.0</c:v>
                </c:pt>
                <c:pt idx="1806">
                  <c:v>1439.0</c:v>
                </c:pt>
                <c:pt idx="1807">
                  <c:v>1440.0</c:v>
                </c:pt>
                <c:pt idx="1808">
                  <c:v>1440.0</c:v>
                </c:pt>
                <c:pt idx="1809">
                  <c:v>1440.0</c:v>
                </c:pt>
                <c:pt idx="1810">
                  <c:v>1440.0</c:v>
                </c:pt>
                <c:pt idx="1811">
                  <c:v>1441.0</c:v>
                </c:pt>
                <c:pt idx="1812">
                  <c:v>1441.0</c:v>
                </c:pt>
                <c:pt idx="1813">
                  <c:v>1442.0</c:v>
                </c:pt>
                <c:pt idx="1814">
                  <c:v>1443.0</c:v>
                </c:pt>
                <c:pt idx="1815">
                  <c:v>1444.0</c:v>
                </c:pt>
                <c:pt idx="1816">
                  <c:v>1450.0</c:v>
                </c:pt>
                <c:pt idx="1817">
                  <c:v>1451.0</c:v>
                </c:pt>
                <c:pt idx="1818">
                  <c:v>1452.0</c:v>
                </c:pt>
                <c:pt idx="1819">
                  <c:v>1454.0</c:v>
                </c:pt>
                <c:pt idx="1820">
                  <c:v>1459.0</c:v>
                </c:pt>
                <c:pt idx="1821">
                  <c:v>1461.0</c:v>
                </c:pt>
                <c:pt idx="1822">
                  <c:v>1462.0</c:v>
                </c:pt>
                <c:pt idx="1823">
                  <c:v>1464.0</c:v>
                </c:pt>
                <c:pt idx="1824">
                  <c:v>1466.0</c:v>
                </c:pt>
                <c:pt idx="1825">
                  <c:v>1469.0</c:v>
                </c:pt>
                <c:pt idx="1826">
                  <c:v>1471.0</c:v>
                </c:pt>
                <c:pt idx="1827">
                  <c:v>1473.0</c:v>
                </c:pt>
                <c:pt idx="1828">
                  <c:v>1474.0</c:v>
                </c:pt>
                <c:pt idx="1829">
                  <c:v>1475.0</c:v>
                </c:pt>
                <c:pt idx="1830">
                  <c:v>1477.0</c:v>
                </c:pt>
                <c:pt idx="1831">
                  <c:v>1480.0</c:v>
                </c:pt>
                <c:pt idx="1832">
                  <c:v>1481.0</c:v>
                </c:pt>
                <c:pt idx="1833">
                  <c:v>1482.0</c:v>
                </c:pt>
                <c:pt idx="1834">
                  <c:v>1483.0</c:v>
                </c:pt>
                <c:pt idx="1835">
                  <c:v>1483.0</c:v>
                </c:pt>
                <c:pt idx="1836">
                  <c:v>1484.0</c:v>
                </c:pt>
                <c:pt idx="1837">
                  <c:v>1485.0</c:v>
                </c:pt>
                <c:pt idx="1838">
                  <c:v>1486.0</c:v>
                </c:pt>
                <c:pt idx="1839">
                  <c:v>1487.0</c:v>
                </c:pt>
                <c:pt idx="1840">
                  <c:v>1489.0</c:v>
                </c:pt>
                <c:pt idx="1841">
                  <c:v>1489.0</c:v>
                </c:pt>
                <c:pt idx="1842">
                  <c:v>1491.0</c:v>
                </c:pt>
                <c:pt idx="1843">
                  <c:v>1494.0</c:v>
                </c:pt>
                <c:pt idx="1844">
                  <c:v>1494.0</c:v>
                </c:pt>
                <c:pt idx="1845">
                  <c:v>1494.0</c:v>
                </c:pt>
                <c:pt idx="1846">
                  <c:v>1495.0</c:v>
                </c:pt>
                <c:pt idx="1847">
                  <c:v>1496.0</c:v>
                </c:pt>
                <c:pt idx="1848">
                  <c:v>1496.0</c:v>
                </c:pt>
                <c:pt idx="1849">
                  <c:v>1496.0</c:v>
                </c:pt>
                <c:pt idx="1850">
                  <c:v>1497.0</c:v>
                </c:pt>
                <c:pt idx="1851">
                  <c:v>1497.0</c:v>
                </c:pt>
                <c:pt idx="1852">
                  <c:v>1497.0</c:v>
                </c:pt>
                <c:pt idx="1853">
                  <c:v>1497.0</c:v>
                </c:pt>
                <c:pt idx="1854">
                  <c:v>1499.0</c:v>
                </c:pt>
                <c:pt idx="1855">
                  <c:v>1499.0</c:v>
                </c:pt>
                <c:pt idx="1856">
                  <c:v>1499.0</c:v>
                </c:pt>
                <c:pt idx="1857">
                  <c:v>1499.0</c:v>
                </c:pt>
                <c:pt idx="1858">
                  <c:v>1499.0</c:v>
                </c:pt>
                <c:pt idx="1859">
                  <c:v>1500.0</c:v>
                </c:pt>
                <c:pt idx="1860">
                  <c:v>1500.0</c:v>
                </c:pt>
                <c:pt idx="1861">
                  <c:v>1500.0</c:v>
                </c:pt>
                <c:pt idx="1862">
                  <c:v>1501.0</c:v>
                </c:pt>
                <c:pt idx="1863">
                  <c:v>1501.0</c:v>
                </c:pt>
                <c:pt idx="1864">
                  <c:v>1502.0</c:v>
                </c:pt>
                <c:pt idx="1865">
                  <c:v>1502.0</c:v>
                </c:pt>
                <c:pt idx="1866">
                  <c:v>1502.0</c:v>
                </c:pt>
                <c:pt idx="1867">
                  <c:v>1502.0</c:v>
                </c:pt>
                <c:pt idx="1868">
                  <c:v>1504.0</c:v>
                </c:pt>
                <c:pt idx="1869">
                  <c:v>1504.0</c:v>
                </c:pt>
                <c:pt idx="1870">
                  <c:v>1504.0</c:v>
                </c:pt>
                <c:pt idx="1871">
                  <c:v>1504.0</c:v>
                </c:pt>
                <c:pt idx="1872">
                  <c:v>1504.0</c:v>
                </c:pt>
                <c:pt idx="1873">
                  <c:v>1505.0</c:v>
                </c:pt>
                <c:pt idx="1874">
                  <c:v>1506.0</c:v>
                </c:pt>
                <c:pt idx="1875">
                  <c:v>1506.0</c:v>
                </c:pt>
                <c:pt idx="1876">
                  <c:v>1507.0</c:v>
                </c:pt>
                <c:pt idx="1877">
                  <c:v>1507.0</c:v>
                </c:pt>
                <c:pt idx="1878">
                  <c:v>1509.0</c:v>
                </c:pt>
                <c:pt idx="1879">
                  <c:v>1510.0</c:v>
                </c:pt>
                <c:pt idx="1880">
                  <c:v>1512.0</c:v>
                </c:pt>
                <c:pt idx="1881">
                  <c:v>1512.0</c:v>
                </c:pt>
                <c:pt idx="1882">
                  <c:v>1513.0</c:v>
                </c:pt>
                <c:pt idx="1883">
                  <c:v>1514.0</c:v>
                </c:pt>
                <c:pt idx="1884">
                  <c:v>1514.0</c:v>
                </c:pt>
                <c:pt idx="1885">
                  <c:v>1514.0</c:v>
                </c:pt>
                <c:pt idx="1886">
                  <c:v>1515.0</c:v>
                </c:pt>
                <c:pt idx="1887">
                  <c:v>1515.0</c:v>
                </c:pt>
                <c:pt idx="1888">
                  <c:v>1515.0</c:v>
                </c:pt>
                <c:pt idx="1889">
                  <c:v>1515.0</c:v>
                </c:pt>
                <c:pt idx="1890">
                  <c:v>1516.0</c:v>
                </c:pt>
                <c:pt idx="1891">
                  <c:v>1516.0</c:v>
                </c:pt>
                <c:pt idx="1892">
                  <c:v>1516.0</c:v>
                </c:pt>
                <c:pt idx="1893">
                  <c:v>1517.0</c:v>
                </c:pt>
                <c:pt idx="1894">
                  <c:v>1517.0</c:v>
                </c:pt>
                <c:pt idx="1895">
                  <c:v>1517.0</c:v>
                </c:pt>
                <c:pt idx="1896">
                  <c:v>1517.0</c:v>
                </c:pt>
                <c:pt idx="1897">
                  <c:v>1517.0</c:v>
                </c:pt>
                <c:pt idx="1898">
                  <c:v>1518.0</c:v>
                </c:pt>
                <c:pt idx="1899">
                  <c:v>1518.0</c:v>
                </c:pt>
                <c:pt idx="1900">
                  <c:v>1518.0</c:v>
                </c:pt>
                <c:pt idx="1901">
                  <c:v>1519.0</c:v>
                </c:pt>
                <c:pt idx="1902">
                  <c:v>1519.0</c:v>
                </c:pt>
                <c:pt idx="1903">
                  <c:v>1519.0</c:v>
                </c:pt>
                <c:pt idx="1904">
                  <c:v>1519.0</c:v>
                </c:pt>
                <c:pt idx="1905">
                  <c:v>1520.0</c:v>
                </c:pt>
                <c:pt idx="1906">
                  <c:v>1521.0</c:v>
                </c:pt>
                <c:pt idx="1907">
                  <c:v>1521.0</c:v>
                </c:pt>
                <c:pt idx="1908">
                  <c:v>1521.0</c:v>
                </c:pt>
                <c:pt idx="1909">
                  <c:v>1521.0</c:v>
                </c:pt>
                <c:pt idx="1910">
                  <c:v>1522.0</c:v>
                </c:pt>
                <c:pt idx="1911">
                  <c:v>1522.0</c:v>
                </c:pt>
                <c:pt idx="1912">
                  <c:v>1522.0</c:v>
                </c:pt>
                <c:pt idx="1913">
                  <c:v>1522.0</c:v>
                </c:pt>
                <c:pt idx="1914">
                  <c:v>1523.0</c:v>
                </c:pt>
                <c:pt idx="1915">
                  <c:v>1523.0</c:v>
                </c:pt>
                <c:pt idx="1916">
                  <c:v>1523.0</c:v>
                </c:pt>
                <c:pt idx="1917">
                  <c:v>1523.0</c:v>
                </c:pt>
                <c:pt idx="1918">
                  <c:v>1524.0</c:v>
                </c:pt>
                <c:pt idx="1919">
                  <c:v>1524.0</c:v>
                </c:pt>
                <c:pt idx="1920">
                  <c:v>1524.0</c:v>
                </c:pt>
                <c:pt idx="1921">
                  <c:v>1524.0</c:v>
                </c:pt>
                <c:pt idx="1922">
                  <c:v>1524.0</c:v>
                </c:pt>
                <c:pt idx="1923">
                  <c:v>1525.0</c:v>
                </c:pt>
                <c:pt idx="1924">
                  <c:v>1525.0</c:v>
                </c:pt>
                <c:pt idx="1925">
                  <c:v>1525.0</c:v>
                </c:pt>
                <c:pt idx="1926">
                  <c:v>1525.0</c:v>
                </c:pt>
                <c:pt idx="1927">
                  <c:v>1526.0</c:v>
                </c:pt>
                <c:pt idx="1928">
                  <c:v>1526.0</c:v>
                </c:pt>
                <c:pt idx="1929">
                  <c:v>1526.0</c:v>
                </c:pt>
                <c:pt idx="1930">
                  <c:v>1526.0</c:v>
                </c:pt>
                <c:pt idx="1931">
                  <c:v>1526.0</c:v>
                </c:pt>
                <c:pt idx="1932">
                  <c:v>1527.0</c:v>
                </c:pt>
                <c:pt idx="1933">
                  <c:v>1527.0</c:v>
                </c:pt>
                <c:pt idx="1934">
                  <c:v>1527.0</c:v>
                </c:pt>
                <c:pt idx="1935">
                  <c:v>1527.0</c:v>
                </c:pt>
                <c:pt idx="1936">
                  <c:v>1527.0</c:v>
                </c:pt>
                <c:pt idx="1937">
                  <c:v>1527.0</c:v>
                </c:pt>
                <c:pt idx="1938">
                  <c:v>1528.0</c:v>
                </c:pt>
                <c:pt idx="1939">
                  <c:v>1528.0</c:v>
                </c:pt>
                <c:pt idx="1940">
                  <c:v>1528.0</c:v>
                </c:pt>
                <c:pt idx="1941">
                  <c:v>1528.0</c:v>
                </c:pt>
                <c:pt idx="1942">
                  <c:v>1528.0</c:v>
                </c:pt>
                <c:pt idx="1943">
                  <c:v>1528.0</c:v>
                </c:pt>
                <c:pt idx="1944">
                  <c:v>1528.0</c:v>
                </c:pt>
                <c:pt idx="1945">
                  <c:v>1529.0</c:v>
                </c:pt>
                <c:pt idx="1946">
                  <c:v>1529.0</c:v>
                </c:pt>
                <c:pt idx="1947">
                  <c:v>1529.0</c:v>
                </c:pt>
                <c:pt idx="1948">
                  <c:v>1530.0</c:v>
                </c:pt>
                <c:pt idx="1949">
                  <c:v>1530.0</c:v>
                </c:pt>
                <c:pt idx="1950">
                  <c:v>1530.0</c:v>
                </c:pt>
                <c:pt idx="1951">
                  <c:v>1530.0</c:v>
                </c:pt>
                <c:pt idx="1952">
                  <c:v>1530.0</c:v>
                </c:pt>
                <c:pt idx="1953">
                  <c:v>1530.0</c:v>
                </c:pt>
                <c:pt idx="1954">
                  <c:v>1530.0</c:v>
                </c:pt>
                <c:pt idx="1955">
                  <c:v>1531.0</c:v>
                </c:pt>
                <c:pt idx="1956">
                  <c:v>1531.0</c:v>
                </c:pt>
                <c:pt idx="1957">
                  <c:v>1531.0</c:v>
                </c:pt>
                <c:pt idx="1958">
                  <c:v>1531.0</c:v>
                </c:pt>
                <c:pt idx="1959">
                  <c:v>1531.0</c:v>
                </c:pt>
                <c:pt idx="1960">
                  <c:v>1532.0</c:v>
                </c:pt>
                <c:pt idx="1961">
                  <c:v>1532.0</c:v>
                </c:pt>
                <c:pt idx="1962">
                  <c:v>1532.0</c:v>
                </c:pt>
                <c:pt idx="1963">
                  <c:v>1532.0</c:v>
                </c:pt>
                <c:pt idx="1964">
                  <c:v>1532.0</c:v>
                </c:pt>
                <c:pt idx="1965">
                  <c:v>1532.0</c:v>
                </c:pt>
                <c:pt idx="1966">
                  <c:v>1533.0</c:v>
                </c:pt>
                <c:pt idx="1967">
                  <c:v>1533.0</c:v>
                </c:pt>
                <c:pt idx="1968">
                  <c:v>1533.0</c:v>
                </c:pt>
                <c:pt idx="1969">
                  <c:v>1533.0</c:v>
                </c:pt>
                <c:pt idx="1970">
                  <c:v>1533.0</c:v>
                </c:pt>
                <c:pt idx="1971">
                  <c:v>1534.0</c:v>
                </c:pt>
                <c:pt idx="1972">
                  <c:v>1534.0</c:v>
                </c:pt>
                <c:pt idx="1973">
                  <c:v>1534.0</c:v>
                </c:pt>
                <c:pt idx="1974">
                  <c:v>1534.0</c:v>
                </c:pt>
                <c:pt idx="1975">
                  <c:v>1534.0</c:v>
                </c:pt>
                <c:pt idx="1976">
                  <c:v>1534.0</c:v>
                </c:pt>
                <c:pt idx="1977">
                  <c:v>1534.0</c:v>
                </c:pt>
                <c:pt idx="1978">
                  <c:v>1534.0</c:v>
                </c:pt>
                <c:pt idx="1979">
                  <c:v>1534.0</c:v>
                </c:pt>
                <c:pt idx="1980">
                  <c:v>1535.0</c:v>
                </c:pt>
                <c:pt idx="1981">
                  <c:v>1535.0</c:v>
                </c:pt>
                <c:pt idx="1982">
                  <c:v>1536.0</c:v>
                </c:pt>
                <c:pt idx="1983">
                  <c:v>1536.0</c:v>
                </c:pt>
                <c:pt idx="1984">
                  <c:v>1537.0</c:v>
                </c:pt>
                <c:pt idx="1985">
                  <c:v>1537.0</c:v>
                </c:pt>
                <c:pt idx="1986">
                  <c:v>1537.0</c:v>
                </c:pt>
                <c:pt idx="1987">
                  <c:v>1537.0</c:v>
                </c:pt>
                <c:pt idx="1988">
                  <c:v>1537.0</c:v>
                </c:pt>
                <c:pt idx="1989">
                  <c:v>1538.0</c:v>
                </c:pt>
                <c:pt idx="1990">
                  <c:v>1538.0</c:v>
                </c:pt>
                <c:pt idx="1991">
                  <c:v>1538.0</c:v>
                </c:pt>
                <c:pt idx="1992">
                  <c:v>1538.0</c:v>
                </c:pt>
                <c:pt idx="1993">
                  <c:v>1538.0</c:v>
                </c:pt>
                <c:pt idx="1994">
                  <c:v>1538.0</c:v>
                </c:pt>
                <c:pt idx="1995">
                  <c:v>1538.0</c:v>
                </c:pt>
                <c:pt idx="1996">
                  <c:v>1540.0</c:v>
                </c:pt>
                <c:pt idx="1997">
                  <c:v>1540.0</c:v>
                </c:pt>
                <c:pt idx="1998">
                  <c:v>1540.0</c:v>
                </c:pt>
                <c:pt idx="1999">
                  <c:v>1540.0</c:v>
                </c:pt>
                <c:pt idx="2000">
                  <c:v>1540.0</c:v>
                </c:pt>
                <c:pt idx="2001">
                  <c:v>1541.0</c:v>
                </c:pt>
                <c:pt idx="2002">
                  <c:v>1542.0</c:v>
                </c:pt>
                <c:pt idx="2003">
                  <c:v>1542.0</c:v>
                </c:pt>
                <c:pt idx="2004">
                  <c:v>1543.0</c:v>
                </c:pt>
                <c:pt idx="2005">
                  <c:v>1544.0</c:v>
                </c:pt>
                <c:pt idx="2006">
                  <c:v>1545.0</c:v>
                </c:pt>
                <c:pt idx="2007">
                  <c:v>1546.0</c:v>
                </c:pt>
                <c:pt idx="2008">
                  <c:v>1547.0</c:v>
                </c:pt>
                <c:pt idx="2009">
                  <c:v>1547.0</c:v>
                </c:pt>
                <c:pt idx="2010">
                  <c:v>1548.0</c:v>
                </c:pt>
                <c:pt idx="2011">
                  <c:v>1548.0</c:v>
                </c:pt>
                <c:pt idx="2012">
                  <c:v>1548.0</c:v>
                </c:pt>
                <c:pt idx="2013">
                  <c:v>1549.0</c:v>
                </c:pt>
                <c:pt idx="2014">
                  <c:v>1551.0</c:v>
                </c:pt>
                <c:pt idx="2015">
                  <c:v>1552.0</c:v>
                </c:pt>
                <c:pt idx="2016">
                  <c:v>1552.0</c:v>
                </c:pt>
                <c:pt idx="2017">
                  <c:v>1553.0</c:v>
                </c:pt>
                <c:pt idx="2018">
                  <c:v>1553.0</c:v>
                </c:pt>
                <c:pt idx="2019">
                  <c:v>1555.0</c:v>
                </c:pt>
                <c:pt idx="2020">
                  <c:v>1556.0</c:v>
                </c:pt>
                <c:pt idx="2021">
                  <c:v>1556.0</c:v>
                </c:pt>
                <c:pt idx="2022">
                  <c:v>1556.0</c:v>
                </c:pt>
                <c:pt idx="2023">
                  <c:v>1557.0</c:v>
                </c:pt>
                <c:pt idx="2024">
                  <c:v>1557.0</c:v>
                </c:pt>
                <c:pt idx="2025">
                  <c:v>1558.0</c:v>
                </c:pt>
                <c:pt idx="2026">
                  <c:v>1558.0</c:v>
                </c:pt>
                <c:pt idx="2027">
                  <c:v>1559.0</c:v>
                </c:pt>
                <c:pt idx="2028">
                  <c:v>1559.0</c:v>
                </c:pt>
                <c:pt idx="2029">
                  <c:v>1559.0</c:v>
                </c:pt>
                <c:pt idx="2030">
                  <c:v>1560.0</c:v>
                </c:pt>
                <c:pt idx="2031">
                  <c:v>1561.0</c:v>
                </c:pt>
                <c:pt idx="2032">
                  <c:v>1561.0</c:v>
                </c:pt>
                <c:pt idx="2033">
                  <c:v>1562.0</c:v>
                </c:pt>
                <c:pt idx="2034">
                  <c:v>1563.0</c:v>
                </c:pt>
                <c:pt idx="2035">
                  <c:v>1563.0</c:v>
                </c:pt>
                <c:pt idx="2036">
                  <c:v>1563.0</c:v>
                </c:pt>
                <c:pt idx="2037">
                  <c:v>1563.0</c:v>
                </c:pt>
                <c:pt idx="2038">
                  <c:v>1563.0</c:v>
                </c:pt>
                <c:pt idx="2039">
                  <c:v>1564.0</c:v>
                </c:pt>
                <c:pt idx="2040">
                  <c:v>1564.0</c:v>
                </c:pt>
                <c:pt idx="2041">
                  <c:v>1564.0</c:v>
                </c:pt>
                <c:pt idx="2042">
                  <c:v>1564.0</c:v>
                </c:pt>
                <c:pt idx="2043">
                  <c:v>1565.0</c:v>
                </c:pt>
                <c:pt idx="2044">
                  <c:v>1565.0</c:v>
                </c:pt>
                <c:pt idx="2045">
                  <c:v>1566.0</c:v>
                </c:pt>
                <c:pt idx="2046">
                  <c:v>1566.0</c:v>
                </c:pt>
                <c:pt idx="2047">
                  <c:v>1567.0</c:v>
                </c:pt>
                <c:pt idx="2048">
                  <c:v>1567.0</c:v>
                </c:pt>
                <c:pt idx="2049">
                  <c:v>1567.0</c:v>
                </c:pt>
                <c:pt idx="2050">
                  <c:v>1567.0</c:v>
                </c:pt>
                <c:pt idx="2051">
                  <c:v>1568.0</c:v>
                </c:pt>
                <c:pt idx="2052">
                  <c:v>1568.0</c:v>
                </c:pt>
                <c:pt idx="2053">
                  <c:v>1568.0</c:v>
                </c:pt>
                <c:pt idx="2054">
                  <c:v>1569.0</c:v>
                </c:pt>
                <c:pt idx="2055">
                  <c:v>1569.0</c:v>
                </c:pt>
                <c:pt idx="2056">
                  <c:v>1570.0</c:v>
                </c:pt>
                <c:pt idx="2057">
                  <c:v>1570.0</c:v>
                </c:pt>
                <c:pt idx="2058">
                  <c:v>1570.0</c:v>
                </c:pt>
                <c:pt idx="2059">
                  <c:v>1572.0</c:v>
                </c:pt>
                <c:pt idx="2060">
                  <c:v>1572.0</c:v>
                </c:pt>
                <c:pt idx="2061">
                  <c:v>1572.0</c:v>
                </c:pt>
                <c:pt idx="2062">
                  <c:v>1573.0</c:v>
                </c:pt>
                <c:pt idx="2063">
                  <c:v>1573.0</c:v>
                </c:pt>
                <c:pt idx="2064">
                  <c:v>1573.0</c:v>
                </c:pt>
                <c:pt idx="2065">
                  <c:v>1573.0</c:v>
                </c:pt>
                <c:pt idx="2066">
                  <c:v>1574.0</c:v>
                </c:pt>
                <c:pt idx="2067">
                  <c:v>1575.0</c:v>
                </c:pt>
                <c:pt idx="2068">
                  <c:v>1575.0</c:v>
                </c:pt>
                <c:pt idx="2069">
                  <c:v>1576.0</c:v>
                </c:pt>
                <c:pt idx="2070">
                  <c:v>1576.0</c:v>
                </c:pt>
                <c:pt idx="2071">
                  <c:v>1577.0</c:v>
                </c:pt>
                <c:pt idx="2072">
                  <c:v>1577.0</c:v>
                </c:pt>
                <c:pt idx="2073">
                  <c:v>1578.0</c:v>
                </c:pt>
                <c:pt idx="2074">
                  <c:v>1578.0</c:v>
                </c:pt>
                <c:pt idx="2075">
                  <c:v>1578.0</c:v>
                </c:pt>
                <c:pt idx="2076">
                  <c:v>1578.0</c:v>
                </c:pt>
                <c:pt idx="2077">
                  <c:v>1579.0</c:v>
                </c:pt>
                <c:pt idx="2078">
                  <c:v>1579.0</c:v>
                </c:pt>
                <c:pt idx="2079">
                  <c:v>1579.0</c:v>
                </c:pt>
                <c:pt idx="2080">
                  <c:v>1580.0</c:v>
                </c:pt>
                <c:pt idx="2081">
                  <c:v>1581.0</c:v>
                </c:pt>
                <c:pt idx="2082">
                  <c:v>1581.0</c:v>
                </c:pt>
                <c:pt idx="2083">
                  <c:v>1581.0</c:v>
                </c:pt>
                <c:pt idx="2084">
                  <c:v>1582.0</c:v>
                </c:pt>
                <c:pt idx="2085">
                  <c:v>1582.0</c:v>
                </c:pt>
                <c:pt idx="2086">
                  <c:v>1582.0</c:v>
                </c:pt>
                <c:pt idx="2087">
                  <c:v>1583.0</c:v>
                </c:pt>
                <c:pt idx="2088">
                  <c:v>1583.0</c:v>
                </c:pt>
                <c:pt idx="2089">
                  <c:v>1584.0</c:v>
                </c:pt>
                <c:pt idx="2090">
                  <c:v>1584.0</c:v>
                </c:pt>
                <c:pt idx="2091">
                  <c:v>1585.0</c:v>
                </c:pt>
                <c:pt idx="2092">
                  <c:v>1585.0</c:v>
                </c:pt>
                <c:pt idx="2093">
                  <c:v>1585.0</c:v>
                </c:pt>
                <c:pt idx="2094">
                  <c:v>1585.0</c:v>
                </c:pt>
                <c:pt idx="2095">
                  <c:v>1585.0</c:v>
                </c:pt>
                <c:pt idx="2096">
                  <c:v>1586.0</c:v>
                </c:pt>
                <c:pt idx="2097">
                  <c:v>1587.0</c:v>
                </c:pt>
                <c:pt idx="2098">
                  <c:v>1587.0</c:v>
                </c:pt>
                <c:pt idx="2099">
                  <c:v>1587.0</c:v>
                </c:pt>
                <c:pt idx="2100">
                  <c:v>1587.0</c:v>
                </c:pt>
                <c:pt idx="2101">
                  <c:v>1587.0</c:v>
                </c:pt>
                <c:pt idx="2102">
                  <c:v>1588.0</c:v>
                </c:pt>
                <c:pt idx="2103">
                  <c:v>1588.0</c:v>
                </c:pt>
                <c:pt idx="2104">
                  <c:v>1588.0</c:v>
                </c:pt>
                <c:pt idx="2105">
                  <c:v>1588.0</c:v>
                </c:pt>
                <c:pt idx="2106">
                  <c:v>1588.0</c:v>
                </c:pt>
                <c:pt idx="2107">
                  <c:v>1589.0</c:v>
                </c:pt>
                <c:pt idx="2108">
                  <c:v>1589.0</c:v>
                </c:pt>
                <c:pt idx="2109">
                  <c:v>1590.0</c:v>
                </c:pt>
                <c:pt idx="2110">
                  <c:v>1590.0</c:v>
                </c:pt>
                <c:pt idx="2111">
                  <c:v>1590.0</c:v>
                </c:pt>
                <c:pt idx="2112">
                  <c:v>1590.0</c:v>
                </c:pt>
                <c:pt idx="2113">
                  <c:v>1590.0</c:v>
                </c:pt>
                <c:pt idx="2114">
                  <c:v>1590.0</c:v>
                </c:pt>
                <c:pt idx="2115">
                  <c:v>1591.0</c:v>
                </c:pt>
                <c:pt idx="2116">
                  <c:v>1591.0</c:v>
                </c:pt>
                <c:pt idx="2117">
                  <c:v>1591.0</c:v>
                </c:pt>
                <c:pt idx="2118">
                  <c:v>1591.0</c:v>
                </c:pt>
                <c:pt idx="2119">
                  <c:v>1592.0</c:v>
                </c:pt>
                <c:pt idx="2120">
                  <c:v>1593.0</c:v>
                </c:pt>
                <c:pt idx="2121">
                  <c:v>1595.0</c:v>
                </c:pt>
                <c:pt idx="2122">
                  <c:v>1595.0</c:v>
                </c:pt>
                <c:pt idx="2123">
                  <c:v>1595.0</c:v>
                </c:pt>
                <c:pt idx="2124">
                  <c:v>1596.0</c:v>
                </c:pt>
                <c:pt idx="2125">
                  <c:v>1596.0</c:v>
                </c:pt>
                <c:pt idx="2126">
                  <c:v>1596.0</c:v>
                </c:pt>
                <c:pt idx="2127">
                  <c:v>1599.0</c:v>
                </c:pt>
                <c:pt idx="2128">
                  <c:v>1600.0</c:v>
                </c:pt>
                <c:pt idx="2129">
                  <c:v>1600.0</c:v>
                </c:pt>
                <c:pt idx="2130">
                  <c:v>1600.0</c:v>
                </c:pt>
                <c:pt idx="2131">
                  <c:v>1601.0</c:v>
                </c:pt>
                <c:pt idx="2132">
                  <c:v>1602.0</c:v>
                </c:pt>
                <c:pt idx="2133">
                  <c:v>1602.0</c:v>
                </c:pt>
                <c:pt idx="2134">
                  <c:v>1603.0</c:v>
                </c:pt>
                <c:pt idx="2135">
                  <c:v>1603.0</c:v>
                </c:pt>
                <c:pt idx="2136">
                  <c:v>1604.0</c:v>
                </c:pt>
                <c:pt idx="2137">
                  <c:v>1604.0</c:v>
                </c:pt>
                <c:pt idx="2138">
                  <c:v>1605.0</c:v>
                </c:pt>
                <c:pt idx="2139">
                  <c:v>1605.0</c:v>
                </c:pt>
                <c:pt idx="2140">
                  <c:v>1605.0</c:v>
                </c:pt>
                <c:pt idx="2141">
                  <c:v>1605.0</c:v>
                </c:pt>
                <c:pt idx="2142">
                  <c:v>1605.0</c:v>
                </c:pt>
                <c:pt idx="2143">
                  <c:v>1605.0</c:v>
                </c:pt>
                <c:pt idx="2144">
                  <c:v>1606.0</c:v>
                </c:pt>
                <c:pt idx="2145">
                  <c:v>1606.0</c:v>
                </c:pt>
                <c:pt idx="2146">
                  <c:v>1608.0</c:v>
                </c:pt>
                <c:pt idx="2147">
                  <c:v>1608.0</c:v>
                </c:pt>
                <c:pt idx="2148">
                  <c:v>1609.0</c:v>
                </c:pt>
                <c:pt idx="2149">
                  <c:v>1610.0</c:v>
                </c:pt>
                <c:pt idx="2150">
                  <c:v>1610.0</c:v>
                </c:pt>
                <c:pt idx="2151">
                  <c:v>1611.0</c:v>
                </c:pt>
                <c:pt idx="2152">
                  <c:v>1611.0</c:v>
                </c:pt>
                <c:pt idx="2153">
                  <c:v>1611.0</c:v>
                </c:pt>
                <c:pt idx="2154">
                  <c:v>1612.0</c:v>
                </c:pt>
                <c:pt idx="2155">
                  <c:v>1612.0</c:v>
                </c:pt>
                <c:pt idx="2156">
                  <c:v>1612.0</c:v>
                </c:pt>
                <c:pt idx="2157">
                  <c:v>1612.0</c:v>
                </c:pt>
                <c:pt idx="2158">
                  <c:v>1614.0</c:v>
                </c:pt>
                <c:pt idx="2159">
                  <c:v>1614.0</c:v>
                </c:pt>
                <c:pt idx="2160">
                  <c:v>1614.0</c:v>
                </c:pt>
                <c:pt idx="2161">
                  <c:v>1615.0</c:v>
                </c:pt>
                <c:pt idx="2162">
                  <c:v>1615.0</c:v>
                </c:pt>
                <c:pt idx="2163">
                  <c:v>1615.0</c:v>
                </c:pt>
                <c:pt idx="2164">
                  <c:v>1616.0</c:v>
                </c:pt>
                <c:pt idx="2165">
                  <c:v>1616.0</c:v>
                </c:pt>
                <c:pt idx="2166">
                  <c:v>1617.0</c:v>
                </c:pt>
                <c:pt idx="2167">
                  <c:v>1617.0</c:v>
                </c:pt>
                <c:pt idx="2168">
                  <c:v>1618.0</c:v>
                </c:pt>
                <c:pt idx="2169">
                  <c:v>1618.0</c:v>
                </c:pt>
                <c:pt idx="2170">
                  <c:v>1619.0</c:v>
                </c:pt>
                <c:pt idx="2171">
                  <c:v>1619.0</c:v>
                </c:pt>
                <c:pt idx="2172">
                  <c:v>1619.0</c:v>
                </c:pt>
                <c:pt idx="2173">
                  <c:v>1619.0</c:v>
                </c:pt>
                <c:pt idx="2174">
                  <c:v>1620.0</c:v>
                </c:pt>
                <c:pt idx="2175">
                  <c:v>1620.0</c:v>
                </c:pt>
                <c:pt idx="2176">
                  <c:v>1621.0</c:v>
                </c:pt>
                <c:pt idx="2177">
                  <c:v>1622.0</c:v>
                </c:pt>
                <c:pt idx="2178">
                  <c:v>1623.0</c:v>
                </c:pt>
                <c:pt idx="2179">
                  <c:v>1624.0</c:v>
                </c:pt>
                <c:pt idx="2180">
                  <c:v>1624.0</c:v>
                </c:pt>
                <c:pt idx="2181">
                  <c:v>1624.0</c:v>
                </c:pt>
                <c:pt idx="2182">
                  <c:v>1626.0</c:v>
                </c:pt>
                <c:pt idx="2183">
                  <c:v>1627.0</c:v>
                </c:pt>
                <c:pt idx="2184">
                  <c:v>1627.0</c:v>
                </c:pt>
                <c:pt idx="2185">
                  <c:v>1627.0</c:v>
                </c:pt>
                <c:pt idx="2186">
                  <c:v>1628.0</c:v>
                </c:pt>
                <c:pt idx="2187">
                  <c:v>1628.0</c:v>
                </c:pt>
                <c:pt idx="2188">
                  <c:v>1628.0</c:v>
                </c:pt>
                <c:pt idx="2189">
                  <c:v>1628.0</c:v>
                </c:pt>
                <c:pt idx="2190">
                  <c:v>1628.0</c:v>
                </c:pt>
                <c:pt idx="2191">
                  <c:v>1628.0</c:v>
                </c:pt>
                <c:pt idx="2192">
                  <c:v>1629.0</c:v>
                </c:pt>
                <c:pt idx="2193">
                  <c:v>1629.0</c:v>
                </c:pt>
                <c:pt idx="2194">
                  <c:v>1630.0</c:v>
                </c:pt>
                <c:pt idx="2195">
                  <c:v>1630.0</c:v>
                </c:pt>
                <c:pt idx="2196">
                  <c:v>1630.0</c:v>
                </c:pt>
                <c:pt idx="2197">
                  <c:v>1631.0</c:v>
                </c:pt>
                <c:pt idx="2198">
                  <c:v>1631.0</c:v>
                </c:pt>
                <c:pt idx="2199">
                  <c:v>1631.0</c:v>
                </c:pt>
                <c:pt idx="2200">
                  <c:v>1631.0</c:v>
                </c:pt>
                <c:pt idx="2201">
                  <c:v>1631.0</c:v>
                </c:pt>
                <c:pt idx="2202">
                  <c:v>1631.0</c:v>
                </c:pt>
                <c:pt idx="2203">
                  <c:v>1631.0</c:v>
                </c:pt>
                <c:pt idx="2204">
                  <c:v>1631.0</c:v>
                </c:pt>
                <c:pt idx="2205">
                  <c:v>1631.0</c:v>
                </c:pt>
                <c:pt idx="2206">
                  <c:v>1632.0</c:v>
                </c:pt>
                <c:pt idx="2207">
                  <c:v>1632.0</c:v>
                </c:pt>
                <c:pt idx="2208">
                  <c:v>1632.0</c:v>
                </c:pt>
                <c:pt idx="2209">
                  <c:v>1632.0</c:v>
                </c:pt>
                <c:pt idx="2210">
                  <c:v>1632.0</c:v>
                </c:pt>
                <c:pt idx="2211">
                  <c:v>1632.0</c:v>
                </c:pt>
                <c:pt idx="2212">
                  <c:v>1633.0</c:v>
                </c:pt>
                <c:pt idx="2213">
                  <c:v>1633.0</c:v>
                </c:pt>
                <c:pt idx="2214">
                  <c:v>1633.0</c:v>
                </c:pt>
                <c:pt idx="2215">
                  <c:v>1633.0</c:v>
                </c:pt>
                <c:pt idx="2216">
                  <c:v>1633.0</c:v>
                </c:pt>
                <c:pt idx="2217">
                  <c:v>1633.0</c:v>
                </c:pt>
                <c:pt idx="2218">
                  <c:v>1634.0</c:v>
                </c:pt>
                <c:pt idx="2219">
                  <c:v>1634.0</c:v>
                </c:pt>
                <c:pt idx="2220">
                  <c:v>1634.0</c:v>
                </c:pt>
                <c:pt idx="2221">
                  <c:v>1635.0</c:v>
                </c:pt>
                <c:pt idx="2222">
                  <c:v>1635.0</c:v>
                </c:pt>
                <c:pt idx="2223">
                  <c:v>1635.0</c:v>
                </c:pt>
                <c:pt idx="2224">
                  <c:v>1635.0</c:v>
                </c:pt>
                <c:pt idx="2225">
                  <c:v>1636.0</c:v>
                </c:pt>
                <c:pt idx="2226">
                  <c:v>1636.0</c:v>
                </c:pt>
                <c:pt idx="2227">
                  <c:v>1636.0</c:v>
                </c:pt>
                <c:pt idx="2228">
                  <c:v>1636.0</c:v>
                </c:pt>
                <c:pt idx="2229">
                  <c:v>1636.0</c:v>
                </c:pt>
                <c:pt idx="2230">
                  <c:v>1636.0</c:v>
                </c:pt>
                <c:pt idx="2231">
                  <c:v>1636.0</c:v>
                </c:pt>
                <c:pt idx="2232">
                  <c:v>1636.0</c:v>
                </c:pt>
                <c:pt idx="2233">
                  <c:v>1637.0</c:v>
                </c:pt>
                <c:pt idx="2234">
                  <c:v>1637.0</c:v>
                </c:pt>
                <c:pt idx="2235">
                  <c:v>1637.0</c:v>
                </c:pt>
                <c:pt idx="2236">
                  <c:v>1637.0</c:v>
                </c:pt>
                <c:pt idx="2237">
                  <c:v>1637.0</c:v>
                </c:pt>
                <c:pt idx="2238">
                  <c:v>1637.0</c:v>
                </c:pt>
                <c:pt idx="2239">
                  <c:v>1638.0</c:v>
                </c:pt>
                <c:pt idx="2240">
                  <c:v>1638.0</c:v>
                </c:pt>
                <c:pt idx="2241">
                  <c:v>1638.0</c:v>
                </c:pt>
                <c:pt idx="2242">
                  <c:v>1638.0</c:v>
                </c:pt>
                <c:pt idx="2243">
                  <c:v>1638.0</c:v>
                </c:pt>
                <c:pt idx="2244">
                  <c:v>1638.0</c:v>
                </c:pt>
                <c:pt idx="2245">
                  <c:v>1638.0</c:v>
                </c:pt>
                <c:pt idx="2246">
                  <c:v>1639.0</c:v>
                </c:pt>
                <c:pt idx="2247">
                  <c:v>1639.0</c:v>
                </c:pt>
                <c:pt idx="2248">
                  <c:v>1639.0</c:v>
                </c:pt>
                <c:pt idx="2249">
                  <c:v>1639.0</c:v>
                </c:pt>
                <c:pt idx="2250">
                  <c:v>1640.0</c:v>
                </c:pt>
                <c:pt idx="2251">
                  <c:v>1640.0</c:v>
                </c:pt>
                <c:pt idx="2252">
                  <c:v>1640.0</c:v>
                </c:pt>
                <c:pt idx="2253">
                  <c:v>1640.0</c:v>
                </c:pt>
                <c:pt idx="2254">
                  <c:v>1640.0</c:v>
                </c:pt>
                <c:pt idx="2255">
                  <c:v>1640.0</c:v>
                </c:pt>
                <c:pt idx="2256">
                  <c:v>1641.0</c:v>
                </c:pt>
                <c:pt idx="2257">
                  <c:v>1641.0</c:v>
                </c:pt>
                <c:pt idx="2258">
                  <c:v>1641.0</c:v>
                </c:pt>
                <c:pt idx="2259">
                  <c:v>1641.0</c:v>
                </c:pt>
                <c:pt idx="2260">
                  <c:v>1641.0</c:v>
                </c:pt>
                <c:pt idx="2261">
                  <c:v>1642.0</c:v>
                </c:pt>
                <c:pt idx="2262">
                  <c:v>1642.0</c:v>
                </c:pt>
                <c:pt idx="2263">
                  <c:v>1642.0</c:v>
                </c:pt>
                <c:pt idx="2264">
                  <c:v>1642.0</c:v>
                </c:pt>
                <c:pt idx="2265">
                  <c:v>1643.0</c:v>
                </c:pt>
                <c:pt idx="2266">
                  <c:v>1643.0</c:v>
                </c:pt>
                <c:pt idx="2267">
                  <c:v>1643.0</c:v>
                </c:pt>
                <c:pt idx="2268">
                  <c:v>1643.0</c:v>
                </c:pt>
                <c:pt idx="2269">
                  <c:v>1643.0</c:v>
                </c:pt>
                <c:pt idx="2270">
                  <c:v>1643.0</c:v>
                </c:pt>
                <c:pt idx="2271">
                  <c:v>1644.0</c:v>
                </c:pt>
                <c:pt idx="2272">
                  <c:v>1644.0</c:v>
                </c:pt>
                <c:pt idx="2273">
                  <c:v>1644.0</c:v>
                </c:pt>
                <c:pt idx="2274">
                  <c:v>1644.0</c:v>
                </c:pt>
                <c:pt idx="2275">
                  <c:v>1645.0</c:v>
                </c:pt>
                <c:pt idx="2276">
                  <c:v>1645.0</c:v>
                </c:pt>
                <c:pt idx="2277">
                  <c:v>1645.0</c:v>
                </c:pt>
                <c:pt idx="2278">
                  <c:v>1645.0</c:v>
                </c:pt>
                <c:pt idx="2279">
                  <c:v>1645.0</c:v>
                </c:pt>
                <c:pt idx="2280">
                  <c:v>1645.0</c:v>
                </c:pt>
                <c:pt idx="2281">
                  <c:v>1646.0</c:v>
                </c:pt>
                <c:pt idx="2282">
                  <c:v>1646.0</c:v>
                </c:pt>
                <c:pt idx="2283">
                  <c:v>1646.0</c:v>
                </c:pt>
                <c:pt idx="2284">
                  <c:v>1647.0</c:v>
                </c:pt>
                <c:pt idx="2285">
                  <c:v>1648.0</c:v>
                </c:pt>
                <c:pt idx="2286">
                  <c:v>1648.0</c:v>
                </c:pt>
                <c:pt idx="2287">
                  <c:v>1648.0</c:v>
                </c:pt>
                <c:pt idx="2288">
                  <c:v>1649.0</c:v>
                </c:pt>
                <c:pt idx="2289">
                  <c:v>1650.0</c:v>
                </c:pt>
                <c:pt idx="2290">
                  <c:v>1650.0</c:v>
                </c:pt>
                <c:pt idx="2291">
                  <c:v>1651.0</c:v>
                </c:pt>
                <c:pt idx="2292">
                  <c:v>1652.0</c:v>
                </c:pt>
                <c:pt idx="2293">
                  <c:v>1654.0</c:v>
                </c:pt>
                <c:pt idx="2294">
                  <c:v>1654.0</c:v>
                </c:pt>
                <c:pt idx="2295">
                  <c:v>1654.0</c:v>
                </c:pt>
                <c:pt idx="2296">
                  <c:v>1655.0</c:v>
                </c:pt>
                <c:pt idx="2297">
                  <c:v>1655.0</c:v>
                </c:pt>
                <c:pt idx="2298">
                  <c:v>1655.0</c:v>
                </c:pt>
                <c:pt idx="2299">
                  <c:v>1656.0</c:v>
                </c:pt>
                <c:pt idx="2300">
                  <c:v>1656.0</c:v>
                </c:pt>
                <c:pt idx="2301">
                  <c:v>1656.0</c:v>
                </c:pt>
                <c:pt idx="2302">
                  <c:v>1656.0</c:v>
                </c:pt>
                <c:pt idx="2303">
                  <c:v>1656.0</c:v>
                </c:pt>
                <c:pt idx="2304">
                  <c:v>1657.0</c:v>
                </c:pt>
                <c:pt idx="2305">
                  <c:v>1657.0</c:v>
                </c:pt>
                <c:pt idx="2306">
                  <c:v>1657.0</c:v>
                </c:pt>
                <c:pt idx="2307">
                  <c:v>1657.0</c:v>
                </c:pt>
                <c:pt idx="2308">
                  <c:v>1658.0</c:v>
                </c:pt>
                <c:pt idx="2309">
                  <c:v>1658.0</c:v>
                </c:pt>
                <c:pt idx="2310">
                  <c:v>1658.0</c:v>
                </c:pt>
                <c:pt idx="2311">
                  <c:v>1659.0</c:v>
                </c:pt>
                <c:pt idx="2312">
                  <c:v>1660.0</c:v>
                </c:pt>
                <c:pt idx="2313">
                  <c:v>1661.0</c:v>
                </c:pt>
                <c:pt idx="2314">
                  <c:v>1661.0</c:v>
                </c:pt>
                <c:pt idx="2315">
                  <c:v>1661.0</c:v>
                </c:pt>
                <c:pt idx="2316">
                  <c:v>1662.0</c:v>
                </c:pt>
                <c:pt idx="2317">
                  <c:v>1662.0</c:v>
                </c:pt>
                <c:pt idx="2318">
                  <c:v>1663.0</c:v>
                </c:pt>
                <c:pt idx="2319">
                  <c:v>1663.0</c:v>
                </c:pt>
                <c:pt idx="2320">
                  <c:v>1663.0</c:v>
                </c:pt>
                <c:pt idx="2321">
                  <c:v>1664.0</c:v>
                </c:pt>
                <c:pt idx="2322">
                  <c:v>1664.0</c:v>
                </c:pt>
                <c:pt idx="2323">
                  <c:v>1664.0</c:v>
                </c:pt>
                <c:pt idx="2324">
                  <c:v>1664.0</c:v>
                </c:pt>
                <c:pt idx="2325">
                  <c:v>1665.0</c:v>
                </c:pt>
                <c:pt idx="2326">
                  <c:v>1665.0</c:v>
                </c:pt>
                <c:pt idx="2327">
                  <c:v>1665.0</c:v>
                </c:pt>
                <c:pt idx="2328">
                  <c:v>1665.0</c:v>
                </c:pt>
                <c:pt idx="2329">
                  <c:v>1665.0</c:v>
                </c:pt>
                <c:pt idx="2330">
                  <c:v>1666.0</c:v>
                </c:pt>
                <c:pt idx="2331">
                  <c:v>1666.0</c:v>
                </c:pt>
                <c:pt idx="2332">
                  <c:v>1666.0</c:v>
                </c:pt>
                <c:pt idx="2333">
                  <c:v>1667.0</c:v>
                </c:pt>
                <c:pt idx="2334">
                  <c:v>1667.0</c:v>
                </c:pt>
                <c:pt idx="2335">
                  <c:v>1668.0</c:v>
                </c:pt>
                <c:pt idx="2336">
                  <c:v>1670.0</c:v>
                </c:pt>
                <c:pt idx="2337">
                  <c:v>1671.0</c:v>
                </c:pt>
                <c:pt idx="2338">
                  <c:v>1671.0</c:v>
                </c:pt>
                <c:pt idx="2339">
                  <c:v>1671.0</c:v>
                </c:pt>
                <c:pt idx="2340">
                  <c:v>1671.0</c:v>
                </c:pt>
                <c:pt idx="2341">
                  <c:v>1672.0</c:v>
                </c:pt>
                <c:pt idx="2342">
                  <c:v>1672.0</c:v>
                </c:pt>
                <c:pt idx="2343">
                  <c:v>1672.0</c:v>
                </c:pt>
                <c:pt idx="2344">
                  <c:v>1672.0</c:v>
                </c:pt>
                <c:pt idx="2345">
                  <c:v>1672.0</c:v>
                </c:pt>
                <c:pt idx="2346">
                  <c:v>1673.0</c:v>
                </c:pt>
                <c:pt idx="2347">
                  <c:v>1673.0</c:v>
                </c:pt>
                <c:pt idx="2348">
                  <c:v>1673.0</c:v>
                </c:pt>
                <c:pt idx="2349">
                  <c:v>1673.0</c:v>
                </c:pt>
                <c:pt idx="2350">
                  <c:v>1673.0</c:v>
                </c:pt>
                <c:pt idx="2351">
                  <c:v>1674.0</c:v>
                </c:pt>
                <c:pt idx="2352">
                  <c:v>1674.0</c:v>
                </c:pt>
                <c:pt idx="2353">
                  <c:v>1675.0</c:v>
                </c:pt>
                <c:pt idx="2354">
                  <c:v>1675.0</c:v>
                </c:pt>
                <c:pt idx="2355">
                  <c:v>1676.0</c:v>
                </c:pt>
                <c:pt idx="2356">
                  <c:v>1676.0</c:v>
                </c:pt>
                <c:pt idx="2357">
                  <c:v>1676.0</c:v>
                </c:pt>
                <c:pt idx="2358">
                  <c:v>1677.0</c:v>
                </c:pt>
                <c:pt idx="2359">
                  <c:v>1677.0</c:v>
                </c:pt>
                <c:pt idx="2360">
                  <c:v>1677.0</c:v>
                </c:pt>
                <c:pt idx="2361">
                  <c:v>1678.0</c:v>
                </c:pt>
                <c:pt idx="2362">
                  <c:v>1678.0</c:v>
                </c:pt>
                <c:pt idx="2363">
                  <c:v>1678.0</c:v>
                </c:pt>
                <c:pt idx="2364">
                  <c:v>1678.0</c:v>
                </c:pt>
                <c:pt idx="2365">
                  <c:v>1679.0</c:v>
                </c:pt>
                <c:pt idx="2366">
                  <c:v>1679.0</c:v>
                </c:pt>
                <c:pt idx="2367">
                  <c:v>1680.0</c:v>
                </c:pt>
                <c:pt idx="2368">
                  <c:v>1680.0</c:v>
                </c:pt>
                <c:pt idx="2369">
                  <c:v>1680.0</c:v>
                </c:pt>
                <c:pt idx="2370">
                  <c:v>1680.0</c:v>
                </c:pt>
                <c:pt idx="2371">
                  <c:v>1680.0</c:v>
                </c:pt>
                <c:pt idx="2372">
                  <c:v>1680.0</c:v>
                </c:pt>
                <c:pt idx="2373">
                  <c:v>1681.0</c:v>
                </c:pt>
                <c:pt idx="2374">
                  <c:v>1681.0</c:v>
                </c:pt>
                <c:pt idx="2375">
                  <c:v>1681.0</c:v>
                </c:pt>
                <c:pt idx="2376">
                  <c:v>1681.0</c:v>
                </c:pt>
                <c:pt idx="2377">
                  <c:v>1681.0</c:v>
                </c:pt>
                <c:pt idx="2378">
                  <c:v>1681.0</c:v>
                </c:pt>
                <c:pt idx="2379">
                  <c:v>1682.0</c:v>
                </c:pt>
                <c:pt idx="2380">
                  <c:v>1682.0</c:v>
                </c:pt>
                <c:pt idx="2381">
                  <c:v>1682.0</c:v>
                </c:pt>
                <c:pt idx="2382">
                  <c:v>1682.0</c:v>
                </c:pt>
                <c:pt idx="2383">
                  <c:v>1683.0</c:v>
                </c:pt>
                <c:pt idx="2384">
                  <c:v>1684.0</c:v>
                </c:pt>
                <c:pt idx="2385">
                  <c:v>1685.0</c:v>
                </c:pt>
                <c:pt idx="2386">
                  <c:v>1685.0</c:v>
                </c:pt>
                <c:pt idx="2387">
                  <c:v>1686.0</c:v>
                </c:pt>
                <c:pt idx="2388">
                  <c:v>1686.0</c:v>
                </c:pt>
                <c:pt idx="2389">
                  <c:v>1686.0</c:v>
                </c:pt>
                <c:pt idx="2390">
                  <c:v>1686.0</c:v>
                </c:pt>
                <c:pt idx="2391">
                  <c:v>1687.0</c:v>
                </c:pt>
                <c:pt idx="2392">
                  <c:v>1687.0</c:v>
                </c:pt>
                <c:pt idx="2393">
                  <c:v>1688.0</c:v>
                </c:pt>
                <c:pt idx="2394">
                  <c:v>1688.0</c:v>
                </c:pt>
                <c:pt idx="2395">
                  <c:v>1689.0</c:v>
                </c:pt>
                <c:pt idx="2396">
                  <c:v>1691.0</c:v>
                </c:pt>
                <c:pt idx="2397">
                  <c:v>1691.0</c:v>
                </c:pt>
                <c:pt idx="2398">
                  <c:v>1691.0</c:v>
                </c:pt>
                <c:pt idx="2399">
                  <c:v>1691.0</c:v>
                </c:pt>
                <c:pt idx="2400">
                  <c:v>1692.0</c:v>
                </c:pt>
                <c:pt idx="2401">
                  <c:v>1692.0</c:v>
                </c:pt>
                <c:pt idx="2402">
                  <c:v>1692.0</c:v>
                </c:pt>
                <c:pt idx="2403">
                  <c:v>1693.0</c:v>
                </c:pt>
                <c:pt idx="2404">
                  <c:v>1693.0</c:v>
                </c:pt>
                <c:pt idx="2405">
                  <c:v>1694.0</c:v>
                </c:pt>
                <c:pt idx="2406">
                  <c:v>1694.0</c:v>
                </c:pt>
                <c:pt idx="2407">
                  <c:v>1694.0</c:v>
                </c:pt>
                <c:pt idx="2408">
                  <c:v>1694.0</c:v>
                </c:pt>
                <c:pt idx="2409">
                  <c:v>1694.0</c:v>
                </c:pt>
                <c:pt idx="2410">
                  <c:v>1694.0</c:v>
                </c:pt>
                <c:pt idx="2411">
                  <c:v>1695.0</c:v>
                </c:pt>
                <c:pt idx="2412">
                  <c:v>1695.0</c:v>
                </c:pt>
                <c:pt idx="2413">
                  <c:v>1695.0</c:v>
                </c:pt>
                <c:pt idx="2414">
                  <c:v>1695.0</c:v>
                </c:pt>
                <c:pt idx="2415">
                  <c:v>1696.0</c:v>
                </c:pt>
                <c:pt idx="2416">
                  <c:v>1696.0</c:v>
                </c:pt>
                <c:pt idx="2417">
                  <c:v>1696.0</c:v>
                </c:pt>
                <c:pt idx="2418">
                  <c:v>1696.0</c:v>
                </c:pt>
                <c:pt idx="2419">
                  <c:v>1696.0</c:v>
                </c:pt>
                <c:pt idx="2420">
                  <c:v>1696.0</c:v>
                </c:pt>
                <c:pt idx="2421">
                  <c:v>1697.0</c:v>
                </c:pt>
                <c:pt idx="2422">
                  <c:v>1697.0</c:v>
                </c:pt>
                <c:pt idx="2423">
                  <c:v>1698.0</c:v>
                </c:pt>
                <c:pt idx="2424">
                  <c:v>1698.0</c:v>
                </c:pt>
                <c:pt idx="2425">
                  <c:v>1698.0</c:v>
                </c:pt>
                <c:pt idx="2426">
                  <c:v>1698.0</c:v>
                </c:pt>
                <c:pt idx="2427">
                  <c:v>1698.0</c:v>
                </c:pt>
                <c:pt idx="2428">
                  <c:v>1699.0</c:v>
                </c:pt>
                <c:pt idx="2429">
                  <c:v>1699.0</c:v>
                </c:pt>
                <c:pt idx="2430">
                  <c:v>1699.0</c:v>
                </c:pt>
                <c:pt idx="2431">
                  <c:v>1699.0</c:v>
                </c:pt>
                <c:pt idx="2432">
                  <c:v>1699.0</c:v>
                </c:pt>
                <c:pt idx="2433">
                  <c:v>1699.0</c:v>
                </c:pt>
                <c:pt idx="2434">
                  <c:v>1699.0</c:v>
                </c:pt>
                <c:pt idx="2435">
                  <c:v>1699.0</c:v>
                </c:pt>
                <c:pt idx="2436">
                  <c:v>1700.0</c:v>
                </c:pt>
                <c:pt idx="2437">
                  <c:v>1700.0</c:v>
                </c:pt>
                <c:pt idx="2438">
                  <c:v>1700.0</c:v>
                </c:pt>
                <c:pt idx="2439">
                  <c:v>1700.0</c:v>
                </c:pt>
                <c:pt idx="2440">
                  <c:v>1700.0</c:v>
                </c:pt>
                <c:pt idx="2441">
                  <c:v>1701.0</c:v>
                </c:pt>
                <c:pt idx="2442">
                  <c:v>1701.0</c:v>
                </c:pt>
                <c:pt idx="2443">
                  <c:v>1701.0</c:v>
                </c:pt>
                <c:pt idx="2444">
                  <c:v>1701.0</c:v>
                </c:pt>
                <c:pt idx="2445">
                  <c:v>1702.0</c:v>
                </c:pt>
                <c:pt idx="2446">
                  <c:v>1702.0</c:v>
                </c:pt>
                <c:pt idx="2447">
                  <c:v>1702.0</c:v>
                </c:pt>
                <c:pt idx="2448">
                  <c:v>1702.0</c:v>
                </c:pt>
                <c:pt idx="2449">
                  <c:v>1702.0</c:v>
                </c:pt>
                <c:pt idx="2450">
                  <c:v>1703.0</c:v>
                </c:pt>
                <c:pt idx="2451">
                  <c:v>1703.0</c:v>
                </c:pt>
                <c:pt idx="2452">
                  <c:v>1703.0</c:v>
                </c:pt>
                <c:pt idx="2453">
                  <c:v>1703.0</c:v>
                </c:pt>
                <c:pt idx="2454">
                  <c:v>1703.0</c:v>
                </c:pt>
                <c:pt idx="2455">
                  <c:v>1704.0</c:v>
                </c:pt>
                <c:pt idx="2456">
                  <c:v>1704.0</c:v>
                </c:pt>
                <c:pt idx="2457">
                  <c:v>1704.0</c:v>
                </c:pt>
                <c:pt idx="2458">
                  <c:v>1704.0</c:v>
                </c:pt>
                <c:pt idx="2459">
                  <c:v>1705.0</c:v>
                </c:pt>
                <c:pt idx="2460">
                  <c:v>1706.0</c:v>
                </c:pt>
                <c:pt idx="2461">
                  <c:v>1706.0</c:v>
                </c:pt>
                <c:pt idx="2462">
                  <c:v>1707.0</c:v>
                </c:pt>
                <c:pt idx="2463">
                  <c:v>1707.0</c:v>
                </c:pt>
                <c:pt idx="2464">
                  <c:v>1707.0</c:v>
                </c:pt>
                <c:pt idx="2465">
                  <c:v>1707.0</c:v>
                </c:pt>
                <c:pt idx="2466">
                  <c:v>1707.0</c:v>
                </c:pt>
                <c:pt idx="2467">
                  <c:v>1708.0</c:v>
                </c:pt>
                <c:pt idx="2468">
                  <c:v>1708.0</c:v>
                </c:pt>
                <c:pt idx="2469">
                  <c:v>1708.0</c:v>
                </c:pt>
                <c:pt idx="2470">
                  <c:v>1708.0</c:v>
                </c:pt>
                <c:pt idx="2471">
                  <c:v>1709.0</c:v>
                </c:pt>
                <c:pt idx="2472">
                  <c:v>1709.0</c:v>
                </c:pt>
                <c:pt idx="2473">
                  <c:v>1709.0</c:v>
                </c:pt>
                <c:pt idx="2474">
                  <c:v>1709.0</c:v>
                </c:pt>
                <c:pt idx="2475">
                  <c:v>1709.0</c:v>
                </c:pt>
                <c:pt idx="2476">
                  <c:v>1709.0</c:v>
                </c:pt>
                <c:pt idx="2477">
                  <c:v>1709.0</c:v>
                </c:pt>
                <c:pt idx="2478">
                  <c:v>1709.0</c:v>
                </c:pt>
                <c:pt idx="2479">
                  <c:v>1709.0</c:v>
                </c:pt>
                <c:pt idx="2480">
                  <c:v>1709.0</c:v>
                </c:pt>
                <c:pt idx="2481">
                  <c:v>1710.0</c:v>
                </c:pt>
                <c:pt idx="2482">
                  <c:v>1710.0</c:v>
                </c:pt>
                <c:pt idx="2483">
                  <c:v>1710.0</c:v>
                </c:pt>
                <c:pt idx="2484">
                  <c:v>1710.0</c:v>
                </c:pt>
                <c:pt idx="2485">
                  <c:v>1711.0</c:v>
                </c:pt>
                <c:pt idx="2486">
                  <c:v>1711.0</c:v>
                </c:pt>
                <c:pt idx="2487">
                  <c:v>1712.0</c:v>
                </c:pt>
                <c:pt idx="2488">
                  <c:v>1712.0</c:v>
                </c:pt>
                <c:pt idx="2489">
                  <c:v>1713.0</c:v>
                </c:pt>
                <c:pt idx="2490">
                  <c:v>1713.0</c:v>
                </c:pt>
                <c:pt idx="2491">
                  <c:v>1713.0</c:v>
                </c:pt>
                <c:pt idx="2492">
                  <c:v>1714.0</c:v>
                </c:pt>
                <c:pt idx="2493">
                  <c:v>1714.0</c:v>
                </c:pt>
                <c:pt idx="2494">
                  <c:v>1714.0</c:v>
                </c:pt>
                <c:pt idx="2495">
                  <c:v>1714.0</c:v>
                </c:pt>
                <c:pt idx="2496">
                  <c:v>1714.0</c:v>
                </c:pt>
                <c:pt idx="2497">
                  <c:v>1715.0</c:v>
                </c:pt>
                <c:pt idx="2498">
                  <c:v>1715.0</c:v>
                </c:pt>
                <c:pt idx="2499">
                  <c:v>1715.0</c:v>
                </c:pt>
                <c:pt idx="2500">
                  <c:v>1716.0</c:v>
                </c:pt>
                <c:pt idx="2501">
                  <c:v>1716.0</c:v>
                </c:pt>
                <c:pt idx="2502">
                  <c:v>1716.0</c:v>
                </c:pt>
                <c:pt idx="2503">
                  <c:v>1717.0</c:v>
                </c:pt>
                <c:pt idx="2504">
                  <c:v>1717.0</c:v>
                </c:pt>
                <c:pt idx="2505">
                  <c:v>1718.0</c:v>
                </c:pt>
                <c:pt idx="2506">
                  <c:v>1718.0</c:v>
                </c:pt>
                <c:pt idx="2507">
                  <c:v>1718.0</c:v>
                </c:pt>
                <c:pt idx="2508">
                  <c:v>1718.0</c:v>
                </c:pt>
                <c:pt idx="2509">
                  <c:v>1718.0</c:v>
                </c:pt>
                <c:pt idx="2510">
                  <c:v>1718.0</c:v>
                </c:pt>
                <c:pt idx="2511">
                  <c:v>1718.0</c:v>
                </c:pt>
                <c:pt idx="2512">
                  <c:v>1719.0</c:v>
                </c:pt>
                <c:pt idx="2513">
                  <c:v>1719.0</c:v>
                </c:pt>
                <c:pt idx="2514">
                  <c:v>1720.0</c:v>
                </c:pt>
                <c:pt idx="2515">
                  <c:v>1720.0</c:v>
                </c:pt>
                <c:pt idx="2516">
                  <c:v>1720.0</c:v>
                </c:pt>
                <c:pt idx="2517">
                  <c:v>1720.0</c:v>
                </c:pt>
                <c:pt idx="2518">
                  <c:v>1720.0</c:v>
                </c:pt>
                <c:pt idx="2519">
                  <c:v>1722.0</c:v>
                </c:pt>
                <c:pt idx="2520">
                  <c:v>1722.0</c:v>
                </c:pt>
                <c:pt idx="2521">
                  <c:v>1722.0</c:v>
                </c:pt>
                <c:pt idx="2522">
                  <c:v>1722.0</c:v>
                </c:pt>
                <c:pt idx="2523">
                  <c:v>1723.0</c:v>
                </c:pt>
                <c:pt idx="2524">
                  <c:v>1723.0</c:v>
                </c:pt>
                <c:pt idx="2525">
                  <c:v>1723.0</c:v>
                </c:pt>
                <c:pt idx="2526">
                  <c:v>1724.0</c:v>
                </c:pt>
                <c:pt idx="2527">
                  <c:v>1724.0</c:v>
                </c:pt>
                <c:pt idx="2528">
                  <c:v>1724.0</c:v>
                </c:pt>
                <c:pt idx="2529">
                  <c:v>1724.0</c:v>
                </c:pt>
                <c:pt idx="2530">
                  <c:v>1725.0</c:v>
                </c:pt>
                <c:pt idx="2531">
                  <c:v>1725.0</c:v>
                </c:pt>
                <c:pt idx="2532">
                  <c:v>1725.0</c:v>
                </c:pt>
                <c:pt idx="2533">
                  <c:v>1725.0</c:v>
                </c:pt>
                <c:pt idx="2534">
                  <c:v>1726.0</c:v>
                </c:pt>
                <c:pt idx="2535">
                  <c:v>1726.0</c:v>
                </c:pt>
                <c:pt idx="2536">
                  <c:v>1726.0</c:v>
                </c:pt>
                <c:pt idx="2537">
                  <c:v>1726.0</c:v>
                </c:pt>
                <c:pt idx="2538">
                  <c:v>1727.0</c:v>
                </c:pt>
                <c:pt idx="2539">
                  <c:v>1727.0</c:v>
                </c:pt>
                <c:pt idx="2540">
                  <c:v>1728.0</c:v>
                </c:pt>
                <c:pt idx="2541">
                  <c:v>1729.0</c:v>
                </c:pt>
                <c:pt idx="2542">
                  <c:v>1729.0</c:v>
                </c:pt>
                <c:pt idx="2543">
                  <c:v>1729.0</c:v>
                </c:pt>
                <c:pt idx="2544">
                  <c:v>1730.0</c:v>
                </c:pt>
                <c:pt idx="2545">
                  <c:v>1730.0</c:v>
                </c:pt>
                <c:pt idx="2546">
                  <c:v>1730.0</c:v>
                </c:pt>
                <c:pt idx="2547">
                  <c:v>1731.0</c:v>
                </c:pt>
                <c:pt idx="2548">
                  <c:v>1731.0</c:v>
                </c:pt>
                <c:pt idx="2549">
                  <c:v>1732.0</c:v>
                </c:pt>
                <c:pt idx="2550">
                  <c:v>1733.0</c:v>
                </c:pt>
                <c:pt idx="2551">
                  <c:v>1736.0</c:v>
                </c:pt>
                <c:pt idx="2552">
                  <c:v>1736.0</c:v>
                </c:pt>
                <c:pt idx="2553">
                  <c:v>1737.0</c:v>
                </c:pt>
                <c:pt idx="2554">
                  <c:v>1738.0</c:v>
                </c:pt>
                <c:pt idx="2555">
                  <c:v>1740.0</c:v>
                </c:pt>
                <c:pt idx="2556">
                  <c:v>1740.0</c:v>
                </c:pt>
                <c:pt idx="2557">
                  <c:v>1740.0</c:v>
                </c:pt>
                <c:pt idx="2558">
                  <c:v>1741.0</c:v>
                </c:pt>
                <c:pt idx="2559">
                  <c:v>1741.0</c:v>
                </c:pt>
                <c:pt idx="2560">
                  <c:v>1742.0</c:v>
                </c:pt>
                <c:pt idx="2561">
                  <c:v>1742.0</c:v>
                </c:pt>
                <c:pt idx="2562">
                  <c:v>1742.0</c:v>
                </c:pt>
                <c:pt idx="2563">
                  <c:v>1742.0</c:v>
                </c:pt>
                <c:pt idx="2564">
                  <c:v>1743.0</c:v>
                </c:pt>
                <c:pt idx="2565">
                  <c:v>1744.0</c:v>
                </c:pt>
                <c:pt idx="2566">
                  <c:v>1744.0</c:v>
                </c:pt>
                <c:pt idx="2567">
                  <c:v>1744.0</c:v>
                </c:pt>
                <c:pt idx="2568">
                  <c:v>1744.0</c:v>
                </c:pt>
                <c:pt idx="2569">
                  <c:v>1744.0</c:v>
                </c:pt>
                <c:pt idx="2570">
                  <c:v>1745.0</c:v>
                </c:pt>
                <c:pt idx="2571">
                  <c:v>1745.0</c:v>
                </c:pt>
                <c:pt idx="2572">
                  <c:v>1745.0</c:v>
                </c:pt>
                <c:pt idx="2573">
                  <c:v>1746.0</c:v>
                </c:pt>
                <c:pt idx="2574">
                  <c:v>1746.0</c:v>
                </c:pt>
                <c:pt idx="2575">
                  <c:v>1746.0</c:v>
                </c:pt>
                <c:pt idx="2576">
                  <c:v>1747.0</c:v>
                </c:pt>
                <c:pt idx="2577">
                  <c:v>1747.0</c:v>
                </c:pt>
                <c:pt idx="2578">
                  <c:v>1748.0</c:v>
                </c:pt>
                <c:pt idx="2579">
                  <c:v>1748.0</c:v>
                </c:pt>
                <c:pt idx="2580">
                  <c:v>1748.0</c:v>
                </c:pt>
                <c:pt idx="2581">
                  <c:v>1748.0</c:v>
                </c:pt>
                <c:pt idx="2582">
                  <c:v>1748.0</c:v>
                </c:pt>
                <c:pt idx="2583">
                  <c:v>1749.0</c:v>
                </c:pt>
                <c:pt idx="2584">
                  <c:v>1749.0</c:v>
                </c:pt>
                <c:pt idx="2585">
                  <c:v>1750.0</c:v>
                </c:pt>
                <c:pt idx="2586">
                  <c:v>1750.0</c:v>
                </c:pt>
                <c:pt idx="2587">
                  <c:v>1751.0</c:v>
                </c:pt>
                <c:pt idx="2588">
                  <c:v>1751.0</c:v>
                </c:pt>
                <c:pt idx="2589">
                  <c:v>1751.0</c:v>
                </c:pt>
                <c:pt idx="2590">
                  <c:v>1752.0</c:v>
                </c:pt>
                <c:pt idx="2591">
                  <c:v>1754.0</c:v>
                </c:pt>
                <c:pt idx="2592">
                  <c:v>1754.0</c:v>
                </c:pt>
                <c:pt idx="2593">
                  <c:v>1754.0</c:v>
                </c:pt>
                <c:pt idx="2594">
                  <c:v>1754.0</c:v>
                </c:pt>
                <c:pt idx="2595">
                  <c:v>1754.0</c:v>
                </c:pt>
                <c:pt idx="2596">
                  <c:v>1755.0</c:v>
                </c:pt>
                <c:pt idx="2597">
                  <c:v>1755.0</c:v>
                </c:pt>
                <c:pt idx="2598">
                  <c:v>1756.0</c:v>
                </c:pt>
                <c:pt idx="2599">
                  <c:v>1756.0</c:v>
                </c:pt>
                <c:pt idx="2600">
                  <c:v>1756.0</c:v>
                </c:pt>
                <c:pt idx="2601">
                  <c:v>1757.0</c:v>
                </c:pt>
                <c:pt idx="2602">
                  <c:v>1757.0</c:v>
                </c:pt>
                <c:pt idx="2603">
                  <c:v>1757.0</c:v>
                </c:pt>
                <c:pt idx="2604">
                  <c:v>1757.0</c:v>
                </c:pt>
                <c:pt idx="2605">
                  <c:v>1758.0</c:v>
                </c:pt>
                <c:pt idx="2606">
                  <c:v>1758.0</c:v>
                </c:pt>
                <c:pt idx="2607">
                  <c:v>1758.0</c:v>
                </c:pt>
                <c:pt idx="2608">
                  <c:v>1759.0</c:v>
                </c:pt>
                <c:pt idx="2609">
                  <c:v>1759.0</c:v>
                </c:pt>
                <c:pt idx="2610">
                  <c:v>1759.0</c:v>
                </c:pt>
                <c:pt idx="2611">
                  <c:v>1761.0</c:v>
                </c:pt>
                <c:pt idx="2612">
                  <c:v>1761.0</c:v>
                </c:pt>
                <c:pt idx="2613">
                  <c:v>1761.0</c:v>
                </c:pt>
                <c:pt idx="2614">
                  <c:v>1762.0</c:v>
                </c:pt>
                <c:pt idx="2615">
                  <c:v>1764.0</c:v>
                </c:pt>
                <c:pt idx="2616">
                  <c:v>1764.0</c:v>
                </c:pt>
                <c:pt idx="2617">
                  <c:v>1764.0</c:v>
                </c:pt>
                <c:pt idx="2618">
                  <c:v>1764.0</c:v>
                </c:pt>
                <c:pt idx="2619">
                  <c:v>1765.0</c:v>
                </c:pt>
                <c:pt idx="2620">
                  <c:v>1765.0</c:v>
                </c:pt>
                <c:pt idx="2621">
                  <c:v>1766.0</c:v>
                </c:pt>
                <c:pt idx="2622">
                  <c:v>1766.0</c:v>
                </c:pt>
                <c:pt idx="2623">
                  <c:v>1767.0</c:v>
                </c:pt>
                <c:pt idx="2624">
                  <c:v>1767.0</c:v>
                </c:pt>
                <c:pt idx="2625">
                  <c:v>1768.0</c:v>
                </c:pt>
                <c:pt idx="2626">
                  <c:v>1768.0</c:v>
                </c:pt>
                <c:pt idx="2627">
                  <c:v>1769.0</c:v>
                </c:pt>
                <c:pt idx="2628">
                  <c:v>1769.0</c:v>
                </c:pt>
                <c:pt idx="2629">
                  <c:v>1770.0</c:v>
                </c:pt>
                <c:pt idx="2630">
                  <c:v>1770.0</c:v>
                </c:pt>
                <c:pt idx="2631">
                  <c:v>1771.0</c:v>
                </c:pt>
                <c:pt idx="2632">
                  <c:v>1771.0</c:v>
                </c:pt>
                <c:pt idx="2633">
                  <c:v>1771.0</c:v>
                </c:pt>
                <c:pt idx="2634">
                  <c:v>1772.0</c:v>
                </c:pt>
                <c:pt idx="2635">
                  <c:v>1772.0</c:v>
                </c:pt>
                <c:pt idx="2636">
                  <c:v>1773.0</c:v>
                </c:pt>
                <c:pt idx="2637">
                  <c:v>1773.0</c:v>
                </c:pt>
                <c:pt idx="2638">
                  <c:v>1773.0</c:v>
                </c:pt>
                <c:pt idx="2639">
                  <c:v>1774.0</c:v>
                </c:pt>
                <c:pt idx="2640">
                  <c:v>1774.0</c:v>
                </c:pt>
                <c:pt idx="2641">
                  <c:v>1775.0</c:v>
                </c:pt>
                <c:pt idx="2642">
                  <c:v>1776.0</c:v>
                </c:pt>
                <c:pt idx="2643">
                  <c:v>1777.0</c:v>
                </c:pt>
                <c:pt idx="2644">
                  <c:v>1777.0</c:v>
                </c:pt>
                <c:pt idx="2645">
                  <c:v>1777.0</c:v>
                </c:pt>
                <c:pt idx="2646">
                  <c:v>1777.0</c:v>
                </c:pt>
                <c:pt idx="2647">
                  <c:v>1778.0</c:v>
                </c:pt>
                <c:pt idx="2648">
                  <c:v>1778.0</c:v>
                </c:pt>
                <c:pt idx="2649">
                  <c:v>1778.0</c:v>
                </c:pt>
                <c:pt idx="2650">
                  <c:v>1779.0</c:v>
                </c:pt>
                <c:pt idx="2651">
                  <c:v>1779.0</c:v>
                </c:pt>
                <c:pt idx="2652">
                  <c:v>1779.0</c:v>
                </c:pt>
                <c:pt idx="2653">
                  <c:v>1780.0</c:v>
                </c:pt>
                <c:pt idx="2654">
                  <c:v>1780.0</c:v>
                </c:pt>
                <c:pt idx="2655">
                  <c:v>1781.0</c:v>
                </c:pt>
                <c:pt idx="2656">
                  <c:v>1781.0</c:v>
                </c:pt>
                <c:pt idx="2657">
                  <c:v>1781.0</c:v>
                </c:pt>
                <c:pt idx="2658">
                  <c:v>1782.0</c:v>
                </c:pt>
                <c:pt idx="2659">
                  <c:v>1782.0</c:v>
                </c:pt>
                <c:pt idx="2660">
                  <c:v>1782.0</c:v>
                </c:pt>
                <c:pt idx="2661">
                  <c:v>1782.0</c:v>
                </c:pt>
                <c:pt idx="2662">
                  <c:v>1782.0</c:v>
                </c:pt>
                <c:pt idx="2663">
                  <c:v>1783.0</c:v>
                </c:pt>
                <c:pt idx="2664">
                  <c:v>1783.0</c:v>
                </c:pt>
                <c:pt idx="2665">
                  <c:v>1784.0</c:v>
                </c:pt>
                <c:pt idx="2666">
                  <c:v>1784.0</c:v>
                </c:pt>
                <c:pt idx="2667">
                  <c:v>1785.0</c:v>
                </c:pt>
                <c:pt idx="2668">
                  <c:v>1785.0</c:v>
                </c:pt>
                <c:pt idx="2669">
                  <c:v>1786.0</c:v>
                </c:pt>
                <c:pt idx="2670">
                  <c:v>1786.0</c:v>
                </c:pt>
                <c:pt idx="2671">
                  <c:v>1786.0</c:v>
                </c:pt>
                <c:pt idx="2672">
                  <c:v>1786.0</c:v>
                </c:pt>
                <c:pt idx="2673">
                  <c:v>1788.0</c:v>
                </c:pt>
                <c:pt idx="2674">
                  <c:v>1789.0</c:v>
                </c:pt>
                <c:pt idx="2675">
                  <c:v>1789.0</c:v>
                </c:pt>
                <c:pt idx="2676">
                  <c:v>1789.0</c:v>
                </c:pt>
                <c:pt idx="2677">
                  <c:v>1789.0</c:v>
                </c:pt>
                <c:pt idx="2678">
                  <c:v>1789.0</c:v>
                </c:pt>
                <c:pt idx="2679">
                  <c:v>1789.0</c:v>
                </c:pt>
                <c:pt idx="2680">
                  <c:v>1790.0</c:v>
                </c:pt>
                <c:pt idx="2681">
                  <c:v>1790.0</c:v>
                </c:pt>
                <c:pt idx="2682">
                  <c:v>1790.0</c:v>
                </c:pt>
                <c:pt idx="2683">
                  <c:v>1790.0</c:v>
                </c:pt>
                <c:pt idx="2684">
                  <c:v>1791.0</c:v>
                </c:pt>
                <c:pt idx="2685">
                  <c:v>1791.0</c:v>
                </c:pt>
                <c:pt idx="2686">
                  <c:v>1792.0</c:v>
                </c:pt>
                <c:pt idx="2687">
                  <c:v>1792.0</c:v>
                </c:pt>
                <c:pt idx="2688">
                  <c:v>1792.0</c:v>
                </c:pt>
                <c:pt idx="2689">
                  <c:v>1792.0</c:v>
                </c:pt>
                <c:pt idx="2690">
                  <c:v>1792.0</c:v>
                </c:pt>
                <c:pt idx="2691">
                  <c:v>1792.0</c:v>
                </c:pt>
                <c:pt idx="2692">
                  <c:v>1792.0</c:v>
                </c:pt>
                <c:pt idx="2693">
                  <c:v>1793.0</c:v>
                </c:pt>
                <c:pt idx="2694">
                  <c:v>1793.0</c:v>
                </c:pt>
                <c:pt idx="2695">
                  <c:v>1793.0</c:v>
                </c:pt>
                <c:pt idx="2696">
                  <c:v>1794.0</c:v>
                </c:pt>
                <c:pt idx="2697">
                  <c:v>1794.0</c:v>
                </c:pt>
                <c:pt idx="2698">
                  <c:v>1795.0</c:v>
                </c:pt>
                <c:pt idx="2699">
                  <c:v>1795.0</c:v>
                </c:pt>
                <c:pt idx="2700">
                  <c:v>1795.0</c:v>
                </c:pt>
                <c:pt idx="2701">
                  <c:v>1796.0</c:v>
                </c:pt>
                <c:pt idx="2702">
                  <c:v>1798.0</c:v>
                </c:pt>
                <c:pt idx="2703">
                  <c:v>1800.0</c:v>
                </c:pt>
                <c:pt idx="2704">
                  <c:v>1800.0</c:v>
                </c:pt>
                <c:pt idx="2705">
                  <c:v>1801.0</c:v>
                </c:pt>
                <c:pt idx="2706">
                  <c:v>1802.0</c:v>
                </c:pt>
                <c:pt idx="2707">
                  <c:v>1802.0</c:v>
                </c:pt>
                <c:pt idx="2708">
                  <c:v>1803.0</c:v>
                </c:pt>
                <c:pt idx="2709">
                  <c:v>1803.0</c:v>
                </c:pt>
                <c:pt idx="2710">
                  <c:v>1803.0</c:v>
                </c:pt>
                <c:pt idx="2711">
                  <c:v>1804.0</c:v>
                </c:pt>
                <c:pt idx="2712">
                  <c:v>1804.0</c:v>
                </c:pt>
                <c:pt idx="2713">
                  <c:v>1805.0</c:v>
                </c:pt>
                <c:pt idx="2714">
                  <c:v>1805.0</c:v>
                </c:pt>
                <c:pt idx="2715">
                  <c:v>1806.0</c:v>
                </c:pt>
                <c:pt idx="2716">
                  <c:v>1806.0</c:v>
                </c:pt>
                <c:pt idx="2717">
                  <c:v>1806.0</c:v>
                </c:pt>
                <c:pt idx="2718">
                  <c:v>1807.0</c:v>
                </c:pt>
                <c:pt idx="2719">
                  <c:v>1807.0</c:v>
                </c:pt>
                <c:pt idx="2720">
                  <c:v>1808.0</c:v>
                </c:pt>
                <c:pt idx="2721">
                  <c:v>1808.0</c:v>
                </c:pt>
                <c:pt idx="2722">
                  <c:v>1808.0</c:v>
                </c:pt>
                <c:pt idx="2723">
                  <c:v>1809.0</c:v>
                </c:pt>
                <c:pt idx="2724">
                  <c:v>1810.0</c:v>
                </c:pt>
                <c:pt idx="2725">
                  <c:v>1811.0</c:v>
                </c:pt>
                <c:pt idx="2726">
                  <c:v>1811.0</c:v>
                </c:pt>
                <c:pt idx="2727">
                  <c:v>1812.0</c:v>
                </c:pt>
                <c:pt idx="2728">
                  <c:v>1812.0</c:v>
                </c:pt>
                <c:pt idx="2729">
                  <c:v>1813.0</c:v>
                </c:pt>
                <c:pt idx="2730">
                  <c:v>1813.0</c:v>
                </c:pt>
                <c:pt idx="2731">
                  <c:v>1814.0</c:v>
                </c:pt>
                <c:pt idx="2732">
                  <c:v>1815.0</c:v>
                </c:pt>
                <c:pt idx="2733">
                  <c:v>1816.0</c:v>
                </c:pt>
                <c:pt idx="2734">
                  <c:v>1817.0</c:v>
                </c:pt>
                <c:pt idx="2735">
                  <c:v>1818.0</c:v>
                </c:pt>
                <c:pt idx="2736">
                  <c:v>1819.0</c:v>
                </c:pt>
                <c:pt idx="2737">
                  <c:v>1819.0</c:v>
                </c:pt>
                <c:pt idx="2738">
                  <c:v>1820.0</c:v>
                </c:pt>
                <c:pt idx="2739">
                  <c:v>1820.0</c:v>
                </c:pt>
                <c:pt idx="2740">
                  <c:v>1820.0</c:v>
                </c:pt>
                <c:pt idx="2741">
                  <c:v>1822.0</c:v>
                </c:pt>
                <c:pt idx="2742">
                  <c:v>1823.0</c:v>
                </c:pt>
                <c:pt idx="2743">
                  <c:v>1823.0</c:v>
                </c:pt>
                <c:pt idx="2744">
                  <c:v>1825.0</c:v>
                </c:pt>
                <c:pt idx="2745">
                  <c:v>1826.0</c:v>
                </c:pt>
                <c:pt idx="2746">
                  <c:v>1826.0</c:v>
                </c:pt>
                <c:pt idx="2747">
                  <c:v>1826.0</c:v>
                </c:pt>
                <c:pt idx="2748">
                  <c:v>1827.0</c:v>
                </c:pt>
                <c:pt idx="2749">
                  <c:v>1827.0</c:v>
                </c:pt>
                <c:pt idx="2750">
                  <c:v>1828.0</c:v>
                </c:pt>
                <c:pt idx="2751">
                  <c:v>1829.0</c:v>
                </c:pt>
                <c:pt idx="2752">
                  <c:v>1829.0</c:v>
                </c:pt>
                <c:pt idx="2753">
                  <c:v>1831.0</c:v>
                </c:pt>
                <c:pt idx="2754">
                  <c:v>1834.0</c:v>
                </c:pt>
                <c:pt idx="2755">
                  <c:v>1834.0</c:v>
                </c:pt>
                <c:pt idx="2756">
                  <c:v>1835.0</c:v>
                </c:pt>
                <c:pt idx="2757">
                  <c:v>1836.0</c:v>
                </c:pt>
                <c:pt idx="2758">
                  <c:v>1837.0</c:v>
                </c:pt>
                <c:pt idx="2759">
                  <c:v>1838.0</c:v>
                </c:pt>
                <c:pt idx="2760">
                  <c:v>1838.0</c:v>
                </c:pt>
                <c:pt idx="2761">
                  <c:v>1839.0</c:v>
                </c:pt>
                <c:pt idx="2762">
                  <c:v>1840.0</c:v>
                </c:pt>
                <c:pt idx="2763">
                  <c:v>1841.0</c:v>
                </c:pt>
                <c:pt idx="2764">
                  <c:v>1841.0</c:v>
                </c:pt>
                <c:pt idx="2765">
                  <c:v>1842.0</c:v>
                </c:pt>
                <c:pt idx="2766">
                  <c:v>1842.0</c:v>
                </c:pt>
                <c:pt idx="2767">
                  <c:v>1842.0</c:v>
                </c:pt>
                <c:pt idx="2768">
                  <c:v>1842.0</c:v>
                </c:pt>
                <c:pt idx="2769">
                  <c:v>1843.0</c:v>
                </c:pt>
                <c:pt idx="2770">
                  <c:v>1845.0</c:v>
                </c:pt>
                <c:pt idx="2771">
                  <c:v>1845.0</c:v>
                </c:pt>
                <c:pt idx="2772">
                  <c:v>1846.0</c:v>
                </c:pt>
                <c:pt idx="2773">
                  <c:v>1849.0</c:v>
                </c:pt>
                <c:pt idx="2774">
                  <c:v>1850.0</c:v>
                </c:pt>
                <c:pt idx="2775">
                  <c:v>1850.0</c:v>
                </c:pt>
                <c:pt idx="2776">
                  <c:v>1850.0</c:v>
                </c:pt>
                <c:pt idx="2777">
                  <c:v>1850.0</c:v>
                </c:pt>
                <c:pt idx="2778">
                  <c:v>1851.0</c:v>
                </c:pt>
                <c:pt idx="2779">
                  <c:v>1851.0</c:v>
                </c:pt>
                <c:pt idx="2780">
                  <c:v>1852.0</c:v>
                </c:pt>
                <c:pt idx="2781">
                  <c:v>1853.0</c:v>
                </c:pt>
                <c:pt idx="2782">
                  <c:v>1853.0</c:v>
                </c:pt>
                <c:pt idx="2783">
                  <c:v>1854.0</c:v>
                </c:pt>
                <c:pt idx="2784">
                  <c:v>1854.0</c:v>
                </c:pt>
                <c:pt idx="2785">
                  <c:v>1854.0</c:v>
                </c:pt>
                <c:pt idx="2786">
                  <c:v>1854.0</c:v>
                </c:pt>
                <c:pt idx="2787">
                  <c:v>1857.0</c:v>
                </c:pt>
                <c:pt idx="2788">
                  <c:v>1857.0</c:v>
                </c:pt>
                <c:pt idx="2789">
                  <c:v>1859.0</c:v>
                </c:pt>
                <c:pt idx="2790">
                  <c:v>1861.0</c:v>
                </c:pt>
                <c:pt idx="2791">
                  <c:v>1862.0</c:v>
                </c:pt>
                <c:pt idx="2792">
                  <c:v>1862.0</c:v>
                </c:pt>
                <c:pt idx="2793">
                  <c:v>1862.0</c:v>
                </c:pt>
                <c:pt idx="2794">
                  <c:v>1863.0</c:v>
                </c:pt>
                <c:pt idx="2795">
                  <c:v>1863.0</c:v>
                </c:pt>
                <c:pt idx="2796">
                  <c:v>1864.0</c:v>
                </c:pt>
                <c:pt idx="2797">
                  <c:v>1866.0</c:v>
                </c:pt>
                <c:pt idx="2798">
                  <c:v>1866.0</c:v>
                </c:pt>
                <c:pt idx="2799">
                  <c:v>1867.0</c:v>
                </c:pt>
                <c:pt idx="2800">
                  <c:v>1868.0</c:v>
                </c:pt>
                <c:pt idx="2801">
                  <c:v>1870.0</c:v>
                </c:pt>
                <c:pt idx="2802">
                  <c:v>1871.0</c:v>
                </c:pt>
                <c:pt idx="2803">
                  <c:v>1872.0</c:v>
                </c:pt>
                <c:pt idx="2804">
                  <c:v>1874.0</c:v>
                </c:pt>
                <c:pt idx="2805">
                  <c:v>1877.0</c:v>
                </c:pt>
                <c:pt idx="2806">
                  <c:v>1877.0</c:v>
                </c:pt>
                <c:pt idx="2807">
                  <c:v>1877.0</c:v>
                </c:pt>
                <c:pt idx="2808">
                  <c:v>1878.0</c:v>
                </c:pt>
                <c:pt idx="2809">
                  <c:v>1878.0</c:v>
                </c:pt>
                <c:pt idx="2810">
                  <c:v>1878.0</c:v>
                </c:pt>
                <c:pt idx="2811">
                  <c:v>1879.0</c:v>
                </c:pt>
                <c:pt idx="2812">
                  <c:v>1879.0</c:v>
                </c:pt>
                <c:pt idx="2813">
                  <c:v>1879.0</c:v>
                </c:pt>
                <c:pt idx="2814">
                  <c:v>1880.0</c:v>
                </c:pt>
                <c:pt idx="2815">
                  <c:v>1880.0</c:v>
                </c:pt>
                <c:pt idx="2816">
                  <c:v>1880.0</c:v>
                </c:pt>
                <c:pt idx="2817">
                  <c:v>1881.0</c:v>
                </c:pt>
                <c:pt idx="2818">
                  <c:v>1881.0</c:v>
                </c:pt>
                <c:pt idx="2819">
                  <c:v>1881.0</c:v>
                </c:pt>
                <c:pt idx="2820">
                  <c:v>1882.0</c:v>
                </c:pt>
                <c:pt idx="2821">
                  <c:v>1882.0</c:v>
                </c:pt>
                <c:pt idx="2822">
                  <c:v>1883.0</c:v>
                </c:pt>
                <c:pt idx="2823">
                  <c:v>1884.0</c:v>
                </c:pt>
                <c:pt idx="2824">
                  <c:v>1884.0</c:v>
                </c:pt>
                <c:pt idx="2825">
                  <c:v>1885.0</c:v>
                </c:pt>
                <c:pt idx="2826">
                  <c:v>1886.0</c:v>
                </c:pt>
                <c:pt idx="2827">
                  <c:v>1889.0</c:v>
                </c:pt>
                <c:pt idx="2828">
                  <c:v>1890.0</c:v>
                </c:pt>
                <c:pt idx="2829">
                  <c:v>1891.0</c:v>
                </c:pt>
                <c:pt idx="2830">
                  <c:v>1892.0</c:v>
                </c:pt>
                <c:pt idx="2831">
                  <c:v>1893.0</c:v>
                </c:pt>
                <c:pt idx="2832">
                  <c:v>1893.0</c:v>
                </c:pt>
                <c:pt idx="2833">
                  <c:v>1893.0</c:v>
                </c:pt>
                <c:pt idx="2834">
                  <c:v>1895.0</c:v>
                </c:pt>
                <c:pt idx="2835">
                  <c:v>1899.0</c:v>
                </c:pt>
                <c:pt idx="2836">
                  <c:v>1901.0</c:v>
                </c:pt>
                <c:pt idx="2837">
                  <c:v>1901.0</c:v>
                </c:pt>
                <c:pt idx="2838">
                  <c:v>1902.0</c:v>
                </c:pt>
                <c:pt idx="2839">
                  <c:v>1902.0</c:v>
                </c:pt>
                <c:pt idx="2840">
                  <c:v>1902.0</c:v>
                </c:pt>
                <c:pt idx="2841">
                  <c:v>1904.0</c:v>
                </c:pt>
                <c:pt idx="2842">
                  <c:v>1904.0</c:v>
                </c:pt>
                <c:pt idx="2843">
                  <c:v>1906.0</c:v>
                </c:pt>
                <c:pt idx="2844">
                  <c:v>1909.0</c:v>
                </c:pt>
                <c:pt idx="2845">
                  <c:v>1916.0</c:v>
                </c:pt>
                <c:pt idx="2846">
                  <c:v>1916.0</c:v>
                </c:pt>
                <c:pt idx="2847">
                  <c:v>1917.0</c:v>
                </c:pt>
                <c:pt idx="2848">
                  <c:v>1917.0</c:v>
                </c:pt>
                <c:pt idx="2849">
                  <c:v>1920.0</c:v>
                </c:pt>
                <c:pt idx="2850">
                  <c:v>1921.0</c:v>
                </c:pt>
                <c:pt idx="2851">
                  <c:v>1921.0</c:v>
                </c:pt>
                <c:pt idx="2852">
                  <c:v>1921.0</c:v>
                </c:pt>
                <c:pt idx="2853">
                  <c:v>1922.0</c:v>
                </c:pt>
                <c:pt idx="2854">
                  <c:v>1922.0</c:v>
                </c:pt>
                <c:pt idx="2855">
                  <c:v>1923.0</c:v>
                </c:pt>
                <c:pt idx="2856">
                  <c:v>1925.0</c:v>
                </c:pt>
                <c:pt idx="2857">
                  <c:v>1926.0</c:v>
                </c:pt>
                <c:pt idx="2858">
                  <c:v>1926.0</c:v>
                </c:pt>
                <c:pt idx="2859">
                  <c:v>1927.0</c:v>
                </c:pt>
                <c:pt idx="2860">
                  <c:v>1927.0</c:v>
                </c:pt>
                <c:pt idx="2861">
                  <c:v>1928.0</c:v>
                </c:pt>
                <c:pt idx="2862">
                  <c:v>1930.0</c:v>
                </c:pt>
                <c:pt idx="2863">
                  <c:v>1931.0</c:v>
                </c:pt>
                <c:pt idx="2864">
                  <c:v>1932.0</c:v>
                </c:pt>
                <c:pt idx="2865">
                  <c:v>1933.0</c:v>
                </c:pt>
                <c:pt idx="2866">
                  <c:v>1936.0</c:v>
                </c:pt>
                <c:pt idx="2867">
                  <c:v>1938.0</c:v>
                </c:pt>
                <c:pt idx="2868">
                  <c:v>1944.0</c:v>
                </c:pt>
                <c:pt idx="2869">
                  <c:v>1947.0</c:v>
                </c:pt>
                <c:pt idx="2870">
                  <c:v>1949.0</c:v>
                </c:pt>
                <c:pt idx="2871">
                  <c:v>1950.0</c:v>
                </c:pt>
                <c:pt idx="2872">
                  <c:v>1955.0</c:v>
                </c:pt>
                <c:pt idx="2873">
                  <c:v>1957.0</c:v>
                </c:pt>
                <c:pt idx="2874">
                  <c:v>1959.0</c:v>
                </c:pt>
                <c:pt idx="2875">
                  <c:v>1961.0</c:v>
                </c:pt>
                <c:pt idx="2876">
                  <c:v>1966.0</c:v>
                </c:pt>
                <c:pt idx="2877">
                  <c:v>1967.0</c:v>
                </c:pt>
                <c:pt idx="2878">
                  <c:v>1977.0</c:v>
                </c:pt>
                <c:pt idx="2879">
                  <c:v>1978.0</c:v>
                </c:pt>
                <c:pt idx="2880">
                  <c:v>1978.0</c:v>
                </c:pt>
                <c:pt idx="2881">
                  <c:v>1982.0</c:v>
                </c:pt>
                <c:pt idx="2882">
                  <c:v>1990.0</c:v>
                </c:pt>
                <c:pt idx="2883">
                  <c:v>1991.0</c:v>
                </c:pt>
                <c:pt idx="2884">
                  <c:v>1991.0</c:v>
                </c:pt>
                <c:pt idx="2885">
                  <c:v>1992.0</c:v>
                </c:pt>
                <c:pt idx="2886">
                  <c:v>2001.0</c:v>
                </c:pt>
                <c:pt idx="2887">
                  <c:v>2002.0</c:v>
                </c:pt>
                <c:pt idx="2888">
                  <c:v>2003.0</c:v>
                </c:pt>
                <c:pt idx="2889">
                  <c:v>2003.0</c:v>
                </c:pt>
                <c:pt idx="2890">
                  <c:v>2004.0</c:v>
                </c:pt>
                <c:pt idx="2891">
                  <c:v>2005.0</c:v>
                </c:pt>
                <c:pt idx="2892">
                  <c:v>2031.0</c:v>
                </c:pt>
                <c:pt idx="2893">
                  <c:v>2054.0</c:v>
                </c:pt>
                <c:pt idx="2894">
                  <c:v>2055.0</c:v>
                </c:pt>
                <c:pt idx="2895">
                  <c:v>2057.0</c:v>
                </c:pt>
                <c:pt idx="2896">
                  <c:v>2058.0</c:v>
                </c:pt>
                <c:pt idx="2897">
                  <c:v>2067.0</c:v>
                </c:pt>
                <c:pt idx="2898">
                  <c:v>2068.0</c:v>
                </c:pt>
                <c:pt idx="2899">
                  <c:v>2076.0</c:v>
                </c:pt>
                <c:pt idx="2900">
                  <c:v>2078.0</c:v>
                </c:pt>
                <c:pt idx="2901">
                  <c:v>2082.0</c:v>
                </c:pt>
                <c:pt idx="2902">
                  <c:v>2088.0</c:v>
                </c:pt>
                <c:pt idx="2903">
                  <c:v>2091.0</c:v>
                </c:pt>
                <c:pt idx="2904">
                  <c:v>2092.0</c:v>
                </c:pt>
                <c:pt idx="2905">
                  <c:v>2095.0</c:v>
                </c:pt>
                <c:pt idx="2906">
                  <c:v>2095.0</c:v>
                </c:pt>
                <c:pt idx="2907">
                  <c:v>2096.0</c:v>
                </c:pt>
                <c:pt idx="2908">
                  <c:v>2097.0</c:v>
                </c:pt>
                <c:pt idx="2909">
                  <c:v>2102.0</c:v>
                </c:pt>
                <c:pt idx="2910">
                  <c:v>2108.0</c:v>
                </c:pt>
                <c:pt idx="2911">
                  <c:v>2110.0</c:v>
                </c:pt>
                <c:pt idx="2912">
                  <c:v>2112.0</c:v>
                </c:pt>
                <c:pt idx="2913">
                  <c:v>2117.0</c:v>
                </c:pt>
                <c:pt idx="2914">
                  <c:v>2117.0</c:v>
                </c:pt>
                <c:pt idx="2915">
                  <c:v>2120.0</c:v>
                </c:pt>
                <c:pt idx="2916">
                  <c:v>2127.0</c:v>
                </c:pt>
                <c:pt idx="2917">
                  <c:v>2127.0</c:v>
                </c:pt>
                <c:pt idx="2918">
                  <c:v>2143.0</c:v>
                </c:pt>
                <c:pt idx="2919">
                  <c:v>2147.0</c:v>
                </c:pt>
                <c:pt idx="2920">
                  <c:v>2150.0</c:v>
                </c:pt>
                <c:pt idx="2921">
                  <c:v>2151.0</c:v>
                </c:pt>
                <c:pt idx="2922">
                  <c:v>2151.0</c:v>
                </c:pt>
                <c:pt idx="2923">
                  <c:v>2155.0</c:v>
                </c:pt>
                <c:pt idx="2924">
                  <c:v>2158.0</c:v>
                </c:pt>
                <c:pt idx="2925">
                  <c:v>2162.0</c:v>
                </c:pt>
                <c:pt idx="2926">
                  <c:v>2165.0</c:v>
                </c:pt>
                <c:pt idx="2927">
                  <c:v>2166.0</c:v>
                </c:pt>
                <c:pt idx="2928">
                  <c:v>2171.0</c:v>
                </c:pt>
                <c:pt idx="2929">
                  <c:v>2174.0</c:v>
                </c:pt>
                <c:pt idx="2930">
                  <c:v>2175.0</c:v>
                </c:pt>
                <c:pt idx="2931">
                  <c:v>2176.0</c:v>
                </c:pt>
                <c:pt idx="2932">
                  <c:v>2181.0</c:v>
                </c:pt>
                <c:pt idx="2933">
                  <c:v>2184.0</c:v>
                </c:pt>
                <c:pt idx="2934">
                  <c:v>2190.0</c:v>
                </c:pt>
                <c:pt idx="2935">
                  <c:v>2190.0</c:v>
                </c:pt>
                <c:pt idx="2936">
                  <c:v>2206.0</c:v>
                </c:pt>
                <c:pt idx="2937">
                  <c:v>2208.0</c:v>
                </c:pt>
                <c:pt idx="2938">
                  <c:v>2209.0</c:v>
                </c:pt>
                <c:pt idx="2939">
                  <c:v>2209.0</c:v>
                </c:pt>
                <c:pt idx="2940">
                  <c:v>2211.0</c:v>
                </c:pt>
                <c:pt idx="2941">
                  <c:v>2213.0</c:v>
                </c:pt>
                <c:pt idx="2942">
                  <c:v>2213.0</c:v>
                </c:pt>
                <c:pt idx="2943">
                  <c:v>2214.0</c:v>
                </c:pt>
                <c:pt idx="2944">
                  <c:v>2215.0</c:v>
                </c:pt>
                <c:pt idx="2945">
                  <c:v>2216.0</c:v>
                </c:pt>
                <c:pt idx="2946">
                  <c:v>2218.0</c:v>
                </c:pt>
                <c:pt idx="2947">
                  <c:v>2219.0</c:v>
                </c:pt>
                <c:pt idx="2948">
                  <c:v>2224.0</c:v>
                </c:pt>
                <c:pt idx="2949">
                  <c:v>2225.0</c:v>
                </c:pt>
                <c:pt idx="2950">
                  <c:v>2226.0</c:v>
                </c:pt>
                <c:pt idx="2951">
                  <c:v>2227.0</c:v>
                </c:pt>
                <c:pt idx="2952">
                  <c:v>2227.0</c:v>
                </c:pt>
                <c:pt idx="2953">
                  <c:v>2229.0</c:v>
                </c:pt>
                <c:pt idx="2954">
                  <c:v>2235.0</c:v>
                </c:pt>
                <c:pt idx="2955">
                  <c:v>2237.0</c:v>
                </c:pt>
                <c:pt idx="2956">
                  <c:v>2239.0</c:v>
                </c:pt>
                <c:pt idx="2957">
                  <c:v>2241.0</c:v>
                </c:pt>
                <c:pt idx="2958">
                  <c:v>2241.0</c:v>
                </c:pt>
                <c:pt idx="2959">
                  <c:v>2243.0</c:v>
                </c:pt>
                <c:pt idx="2960">
                  <c:v>2250.0</c:v>
                </c:pt>
                <c:pt idx="2961">
                  <c:v>2252.0</c:v>
                </c:pt>
                <c:pt idx="2962">
                  <c:v>2259.0</c:v>
                </c:pt>
                <c:pt idx="2963">
                  <c:v>2260.0</c:v>
                </c:pt>
                <c:pt idx="2964">
                  <c:v>2263.0</c:v>
                </c:pt>
                <c:pt idx="2965">
                  <c:v>2270.0</c:v>
                </c:pt>
                <c:pt idx="2966">
                  <c:v>2273.0</c:v>
                </c:pt>
                <c:pt idx="2967">
                  <c:v>2278.0</c:v>
                </c:pt>
                <c:pt idx="2968">
                  <c:v>2280.0</c:v>
                </c:pt>
                <c:pt idx="2969">
                  <c:v>2281.0</c:v>
                </c:pt>
                <c:pt idx="2970">
                  <c:v>2283.0</c:v>
                </c:pt>
                <c:pt idx="2971">
                  <c:v>2284.0</c:v>
                </c:pt>
                <c:pt idx="2972">
                  <c:v>2286.0</c:v>
                </c:pt>
                <c:pt idx="2973">
                  <c:v>2297.0</c:v>
                </c:pt>
                <c:pt idx="2974">
                  <c:v>2299.0</c:v>
                </c:pt>
                <c:pt idx="2975">
                  <c:v>2299.0</c:v>
                </c:pt>
                <c:pt idx="2976">
                  <c:v>2301.0</c:v>
                </c:pt>
                <c:pt idx="2977">
                  <c:v>2301.0</c:v>
                </c:pt>
                <c:pt idx="2978">
                  <c:v>2303.0</c:v>
                </c:pt>
                <c:pt idx="2979">
                  <c:v>2321.0</c:v>
                </c:pt>
                <c:pt idx="2980">
                  <c:v>2323.0</c:v>
                </c:pt>
                <c:pt idx="2981">
                  <c:v>2324.0</c:v>
                </c:pt>
                <c:pt idx="2982">
                  <c:v>2345.0</c:v>
                </c:pt>
                <c:pt idx="2983">
                  <c:v>2347.0</c:v>
                </c:pt>
                <c:pt idx="2984">
                  <c:v>2367.0</c:v>
                </c:pt>
                <c:pt idx="2985">
                  <c:v>2368.0</c:v>
                </c:pt>
                <c:pt idx="2986">
                  <c:v>2428.0</c:v>
                </c:pt>
                <c:pt idx="2987">
                  <c:v>2432.0</c:v>
                </c:pt>
                <c:pt idx="2988">
                  <c:v>2454.0</c:v>
                </c:pt>
                <c:pt idx="2989">
                  <c:v>2455.0</c:v>
                </c:pt>
                <c:pt idx="2990">
                  <c:v>2457.0</c:v>
                </c:pt>
                <c:pt idx="2991">
                  <c:v>2458.0</c:v>
                </c:pt>
                <c:pt idx="2992">
                  <c:v>2560.0</c:v>
                </c:pt>
                <c:pt idx="2993">
                  <c:v>2561.0</c:v>
                </c:pt>
                <c:pt idx="2994">
                  <c:v>2562.0</c:v>
                </c:pt>
                <c:pt idx="2995">
                  <c:v>2563.0</c:v>
                </c:pt>
                <c:pt idx="2996">
                  <c:v>2563.0</c:v>
                </c:pt>
                <c:pt idx="2997">
                  <c:v>2565.0</c:v>
                </c:pt>
                <c:pt idx="2998">
                  <c:v>2565.0</c:v>
                </c:pt>
              </c:numCache>
            </c:numRef>
          </c:xVal>
          <c:yVal>
            <c:numRef>
              <c:f>GroupBy!$E$2:$E$3000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GroupBy!$C$1</c:f>
              <c:strCache>
                <c:ptCount val="1"/>
                <c:pt idx="0">
                  <c:v>Drizzle</c:v>
                </c:pt>
              </c:strCache>
            </c:strRef>
          </c:tx>
          <c:spPr>
            <a:ln w="38100" cmpd="sng"/>
          </c:spPr>
          <c:marker>
            <c:symbol val="none"/>
          </c:marker>
          <c:xVal>
            <c:numRef>
              <c:f>GroupBy!$C$2:$C$3000</c:f>
              <c:numCache>
                <c:formatCode>General</c:formatCode>
                <c:ptCount val="2999"/>
                <c:pt idx="0">
                  <c:v>241.0</c:v>
                </c:pt>
                <c:pt idx="1">
                  <c:v>242.0</c:v>
                </c:pt>
                <c:pt idx="2">
                  <c:v>244.0</c:v>
                </c:pt>
                <c:pt idx="3">
                  <c:v>245.0</c:v>
                </c:pt>
                <c:pt idx="4">
                  <c:v>246.0</c:v>
                </c:pt>
                <c:pt idx="5">
                  <c:v>246.0</c:v>
                </c:pt>
                <c:pt idx="6">
                  <c:v>248.0</c:v>
                </c:pt>
                <c:pt idx="7">
                  <c:v>249.0</c:v>
                </c:pt>
                <c:pt idx="8">
                  <c:v>249.0</c:v>
                </c:pt>
                <c:pt idx="9">
                  <c:v>250.0</c:v>
                </c:pt>
                <c:pt idx="10">
                  <c:v>250.0</c:v>
                </c:pt>
                <c:pt idx="11">
                  <c:v>250.0</c:v>
                </c:pt>
                <c:pt idx="12">
                  <c:v>250.0</c:v>
                </c:pt>
                <c:pt idx="13">
                  <c:v>251.0</c:v>
                </c:pt>
                <c:pt idx="14">
                  <c:v>251.0</c:v>
                </c:pt>
                <c:pt idx="15">
                  <c:v>252.0</c:v>
                </c:pt>
                <c:pt idx="16">
                  <c:v>252.0</c:v>
                </c:pt>
                <c:pt idx="17">
                  <c:v>252.0</c:v>
                </c:pt>
                <c:pt idx="18">
                  <c:v>252.0</c:v>
                </c:pt>
                <c:pt idx="19">
                  <c:v>253.0</c:v>
                </c:pt>
                <c:pt idx="20">
                  <c:v>253.0</c:v>
                </c:pt>
                <c:pt idx="21">
                  <c:v>253.0</c:v>
                </c:pt>
                <c:pt idx="22">
                  <c:v>254.0</c:v>
                </c:pt>
                <c:pt idx="23">
                  <c:v>254.0</c:v>
                </c:pt>
                <c:pt idx="24">
                  <c:v>254.0</c:v>
                </c:pt>
                <c:pt idx="25">
                  <c:v>254.0</c:v>
                </c:pt>
                <c:pt idx="26">
                  <c:v>255.0</c:v>
                </c:pt>
                <c:pt idx="27">
                  <c:v>255.0</c:v>
                </c:pt>
                <c:pt idx="28">
                  <c:v>255.0</c:v>
                </c:pt>
                <c:pt idx="29">
                  <c:v>256.0</c:v>
                </c:pt>
                <c:pt idx="30">
                  <c:v>256.0</c:v>
                </c:pt>
                <c:pt idx="31">
                  <c:v>256.0</c:v>
                </c:pt>
                <c:pt idx="32">
                  <c:v>256.0</c:v>
                </c:pt>
                <c:pt idx="33">
                  <c:v>256.0</c:v>
                </c:pt>
                <c:pt idx="34">
                  <c:v>257.0</c:v>
                </c:pt>
                <c:pt idx="35">
                  <c:v>257.0</c:v>
                </c:pt>
                <c:pt idx="36">
                  <c:v>257.0</c:v>
                </c:pt>
                <c:pt idx="37">
                  <c:v>257.0</c:v>
                </c:pt>
                <c:pt idx="38">
                  <c:v>257.0</c:v>
                </c:pt>
                <c:pt idx="39">
                  <c:v>257.0</c:v>
                </c:pt>
                <c:pt idx="40">
                  <c:v>258.0</c:v>
                </c:pt>
                <c:pt idx="41">
                  <c:v>258.0</c:v>
                </c:pt>
                <c:pt idx="42">
                  <c:v>258.0</c:v>
                </c:pt>
                <c:pt idx="43">
                  <c:v>258.0</c:v>
                </c:pt>
                <c:pt idx="44">
                  <c:v>258.0</c:v>
                </c:pt>
                <c:pt idx="45">
                  <c:v>258.0</c:v>
                </c:pt>
                <c:pt idx="46">
                  <c:v>259.0</c:v>
                </c:pt>
                <c:pt idx="47">
                  <c:v>259.0</c:v>
                </c:pt>
                <c:pt idx="48">
                  <c:v>259.0</c:v>
                </c:pt>
                <c:pt idx="49">
                  <c:v>259.0</c:v>
                </c:pt>
                <c:pt idx="50">
                  <c:v>259.0</c:v>
                </c:pt>
                <c:pt idx="51">
                  <c:v>259.0</c:v>
                </c:pt>
                <c:pt idx="52">
                  <c:v>260.0</c:v>
                </c:pt>
                <c:pt idx="53">
                  <c:v>260.0</c:v>
                </c:pt>
                <c:pt idx="54">
                  <c:v>260.0</c:v>
                </c:pt>
                <c:pt idx="55">
                  <c:v>260.0</c:v>
                </c:pt>
                <c:pt idx="56">
                  <c:v>260.0</c:v>
                </c:pt>
                <c:pt idx="57">
                  <c:v>260.0</c:v>
                </c:pt>
                <c:pt idx="58">
                  <c:v>260.0</c:v>
                </c:pt>
                <c:pt idx="59">
                  <c:v>260.0</c:v>
                </c:pt>
                <c:pt idx="60">
                  <c:v>260.0</c:v>
                </c:pt>
                <c:pt idx="61">
                  <c:v>260.0</c:v>
                </c:pt>
                <c:pt idx="62">
                  <c:v>260.0</c:v>
                </c:pt>
                <c:pt idx="63">
                  <c:v>261.0</c:v>
                </c:pt>
                <c:pt idx="64">
                  <c:v>261.0</c:v>
                </c:pt>
                <c:pt idx="65">
                  <c:v>261.0</c:v>
                </c:pt>
                <c:pt idx="66">
                  <c:v>261.0</c:v>
                </c:pt>
                <c:pt idx="67">
                  <c:v>261.0</c:v>
                </c:pt>
                <c:pt idx="68">
                  <c:v>261.0</c:v>
                </c:pt>
                <c:pt idx="69">
                  <c:v>261.0</c:v>
                </c:pt>
                <c:pt idx="70">
                  <c:v>261.0</c:v>
                </c:pt>
                <c:pt idx="71">
                  <c:v>262.0</c:v>
                </c:pt>
                <c:pt idx="72">
                  <c:v>262.0</c:v>
                </c:pt>
                <c:pt idx="73">
                  <c:v>262.0</c:v>
                </c:pt>
                <c:pt idx="74">
                  <c:v>262.0</c:v>
                </c:pt>
                <c:pt idx="75">
                  <c:v>262.0</c:v>
                </c:pt>
                <c:pt idx="76">
                  <c:v>262.0</c:v>
                </c:pt>
                <c:pt idx="77">
                  <c:v>262.0</c:v>
                </c:pt>
                <c:pt idx="78">
                  <c:v>262.0</c:v>
                </c:pt>
                <c:pt idx="79">
                  <c:v>262.0</c:v>
                </c:pt>
                <c:pt idx="80">
                  <c:v>262.0</c:v>
                </c:pt>
                <c:pt idx="81">
                  <c:v>262.0</c:v>
                </c:pt>
                <c:pt idx="82">
                  <c:v>262.0</c:v>
                </c:pt>
                <c:pt idx="83">
                  <c:v>262.0</c:v>
                </c:pt>
                <c:pt idx="84">
                  <c:v>263.0</c:v>
                </c:pt>
                <c:pt idx="85">
                  <c:v>263.0</c:v>
                </c:pt>
                <c:pt idx="86">
                  <c:v>263.0</c:v>
                </c:pt>
                <c:pt idx="87">
                  <c:v>263.0</c:v>
                </c:pt>
                <c:pt idx="88">
                  <c:v>263.0</c:v>
                </c:pt>
                <c:pt idx="89">
                  <c:v>263.0</c:v>
                </c:pt>
                <c:pt idx="90">
                  <c:v>263.0</c:v>
                </c:pt>
                <c:pt idx="91">
                  <c:v>263.0</c:v>
                </c:pt>
                <c:pt idx="92">
                  <c:v>263.0</c:v>
                </c:pt>
                <c:pt idx="93">
                  <c:v>263.0</c:v>
                </c:pt>
                <c:pt idx="94">
                  <c:v>263.0</c:v>
                </c:pt>
                <c:pt idx="95">
                  <c:v>264.0</c:v>
                </c:pt>
                <c:pt idx="96">
                  <c:v>264.0</c:v>
                </c:pt>
                <c:pt idx="97">
                  <c:v>264.0</c:v>
                </c:pt>
                <c:pt idx="98">
                  <c:v>264.0</c:v>
                </c:pt>
                <c:pt idx="99">
                  <c:v>264.0</c:v>
                </c:pt>
                <c:pt idx="100">
                  <c:v>264.0</c:v>
                </c:pt>
                <c:pt idx="101">
                  <c:v>264.0</c:v>
                </c:pt>
                <c:pt idx="102">
                  <c:v>264.0</c:v>
                </c:pt>
                <c:pt idx="103">
                  <c:v>264.0</c:v>
                </c:pt>
                <c:pt idx="104">
                  <c:v>264.0</c:v>
                </c:pt>
                <c:pt idx="105">
                  <c:v>264.0</c:v>
                </c:pt>
                <c:pt idx="106">
                  <c:v>265.0</c:v>
                </c:pt>
                <c:pt idx="107">
                  <c:v>265.0</c:v>
                </c:pt>
                <c:pt idx="108">
                  <c:v>265.0</c:v>
                </c:pt>
                <c:pt idx="109">
                  <c:v>265.0</c:v>
                </c:pt>
                <c:pt idx="110">
                  <c:v>265.0</c:v>
                </c:pt>
                <c:pt idx="111">
                  <c:v>265.0</c:v>
                </c:pt>
                <c:pt idx="112">
                  <c:v>265.0</c:v>
                </c:pt>
                <c:pt idx="113">
                  <c:v>265.0</c:v>
                </c:pt>
                <c:pt idx="114">
                  <c:v>265.0</c:v>
                </c:pt>
                <c:pt idx="115">
                  <c:v>265.0</c:v>
                </c:pt>
                <c:pt idx="116">
                  <c:v>265.0</c:v>
                </c:pt>
                <c:pt idx="117">
                  <c:v>265.0</c:v>
                </c:pt>
                <c:pt idx="118">
                  <c:v>265.0</c:v>
                </c:pt>
                <c:pt idx="119">
                  <c:v>265.0</c:v>
                </c:pt>
                <c:pt idx="120">
                  <c:v>265.0</c:v>
                </c:pt>
                <c:pt idx="121">
                  <c:v>265.0</c:v>
                </c:pt>
                <c:pt idx="122">
                  <c:v>265.0</c:v>
                </c:pt>
                <c:pt idx="123">
                  <c:v>265.0</c:v>
                </c:pt>
                <c:pt idx="124">
                  <c:v>265.0</c:v>
                </c:pt>
                <c:pt idx="125">
                  <c:v>265.0</c:v>
                </c:pt>
                <c:pt idx="126">
                  <c:v>265.0</c:v>
                </c:pt>
                <c:pt idx="127">
                  <c:v>266.0</c:v>
                </c:pt>
                <c:pt idx="128">
                  <c:v>266.0</c:v>
                </c:pt>
                <c:pt idx="129">
                  <c:v>266.0</c:v>
                </c:pt>
                <c:pt idx="130">
                  <c:v>266.0</c:v>
                </c:pt>
                <c:pt idx="131">
                  <c:v>266.0</c:v>
                </c:pt>
                <c:pt idx="132">
                  <c:v>266.0</c:v>
                </c:pt>
                <c:pt idx="133">
                  <c:v>266.0</c:v>
                </c:pt>
                <c:pt idx="134">
                  <c:v>266.0</c:v>
                </c:pt>
                <c:pt idx="135">
                  <c:v>266.0</c:v>
                </c:pt>
                <c:pt idx="136">
                  <c:v>266.0</c:v>
                </c:pt>
                <c:pt idx="137">
                  <c:v>266.0</c:v>
                </c:pt>
                <c:pt idx="138">
                  <c:v>266.0</c:v>
                </c:pt>
                <c:pt idx="139">
                  <c:v>267.0</c:v>
                </c:pt>
                <c:pt idx="140">
                  <c:v>267.0</c:v>
                </c:pt>
                <c:pt idx="141">
                  <c:v>267.0</c:v>
                </c:pt>
                <c:pt idx="142">
                  <c:v>267.0</c:v>
                </c:pt>
                <c:pt idx="143">
                  <c:v>267.0</c:v>
                </c:pt>
                <c:pt idx="144">
                  <c:v>267.0</c:v>
                </c:pt>
                <c:pt idx="145">
                  <c:v>267.0</c:v>
                </c:pt>
                <c:pt idx="146">
                  <c:v>267.0</c:v>
                </c:pt>
                <c:pt idx="147">
                  <c:v>267.0</c:v>
                </c:pt>
                <c:pt idx="148">
                  <c:v>267.0</c:v>
                </c:pt>
                <c:pt idx="149">
                  <c:v>267.0</c:v>
                </c:pt>
                <c:pt idx="150">
                  <c:v>267.0</c:v>
                </c:pt>
                <c:pt idx="151">
                  <c:v>267.0</c:v>
                </c:pt>
                <c:pt idx="152">
                  <c:v>267.0</c:v>
                </c:pt>
                <c:pt idx="153">
                  <c:v>267.0</c:v>
                </c:pt>
                <c:pt idx="154">
                  <c:v>267.0</c:v>
                </c:pt>
                <c:pt idx="155">
                  <c:v>267.0</c:v>
                </c:pt>
                <c:pt idx="156">
                  <c:v>267.0</c:v>
                </c:pt>
                <c:pt idx="157">
                  <c:v>267.0</c:v>
                </c:pt>
                <c:pt idx="158">
                  <c:v>267.0</c:v>
                </c:pt>
                <c:pt idx="159">
                  <c:v>267.0</c:v>
                </c:pt>
                <c:pt idx="160">
                  <c:v>268.0</c:v>
                </c:pt>
                <c:pt idx="161">
                  <c:v>268.0</c:v>
                </c:pt>
                <c:pt idx="162">
                  <c:v>268.0</c:v>
                </c:pt>
                <c:pt idx="163">
                  <c:v>268.0</c:v>
                </c:pt>
                <c:pt idx="164">
                  <c:v>268.0</c:v>
                </c:pt>
                <c:pt idx="165">
                  <c:v>268.0</c:v>
                </c:pt>
                <c:pt idx="166">
                  <c:v>268.0</c:v>
                </c:pt>
                <c:pt idx="167">
                  <c:v>268.0</c:v>
                </c:pt>
                <c:pt idx="168">
                  <c:v>268.0</c:v>
                </c:pt>
                <c:pt idx="169">
                  <c:v>268.0</c:v>
                </c:pt>
                <c:pt idx="170">
                  <c:v>268.0</c:v>
                </c:pt>
                <c:pt idx="171">
                  <c:v>268.0</c:v>
                </c:pt>
                <c:pt idx="172">
                  <c:v>268.0</c:v>
                </c:pt>
                <c:pt idx="173">
                  <c:v>268.0</c:v>
                </c:pt>
                <c:pt idx="174">
                  <c:v>268.0</c:v>
                </c:pt>
                <c:pt idx="175">
                  <c:v>268.0</c:v>
                </c:pt>
                <c:pt idx="176">
                  <c:v>268.0</c:v>
                </c:pt>
                <c:pt idx="177">
                  <c:v>268.0</c:v>
                </c:pt>
                <c:pt idx="178">
                  <c:v>269.0</c:v>
                </c:pt>
                <c:pt idx="179">
                  <c:v>269.0</c:v>
                </c:pt>
                <c:pt idx="180">
                  <c:v>269.0</c:v>
                </c:pt>
                <c:pt idx="181">
                  <c:v>269.0</c:v>
                </c:pt>
                <c:pt idx="182">
                  <c:v>269.0</c:v>
                </c:pt>
                <c:pt idx="183">
                  <c:v>269.0</c:v>
                </c:pt>
                <c:pt idx="184">
                  <c:v>269.0</c:v>
                </c:pt>
                <c:pt idx="185">
                  <c:v>269.0</c:v>
                </c:pt>
                <c:pt idx="186">
                  <c:v>269.0</c:v>
                </c:pt>
                <c:pt idx="187">
                  <c:v>269.0</c:v>
                </c:pt>
                <c:pt idx="188">
                  <c:v>269.0</c:v>
                </c:pt>
                <c:pt idx="189">
                  <c:v>269.0</c:v>
                </c:pt>
                <c:pt idx="190">
                  <c:v>269.0</c:v>
                </c:pt>
                <c:pt idx="191">
                  <c:v>269.0</c:v>
                </c:pt>
                <c:pt idx="192">
                  <c:v>269.0</c:v>
                </c:pt>
                <c:pt idx="193">
                  <c:v>269.0</c:v>
                </c:pt>
                <c:pt idx="194">
                  <c:v>269.0</c:v>
                </c:pt>
                <c:pt idx="195">
                  <c:v>269.0</c:v>
                </c:pt>
                <c:pt idx="196">
                  <c:v>269.0</c:v>
                </c:pt>
                <c:pt idx="197">
                  <c:v>270.0</c:v>
                </c:pt>
                <c:pt idx="198">
                  <c:v>270.0</c:v>
                </c:pt>
                <c:pt idx="199">
                  <c:v>270.0</c:v>
                </c:pt>
                <c:pt idx="200">
                  <c:v>270.0</c:v>
                </c:pt>
                <c:pt idx="201">
                  <c:v>270.0</c:v>
                </c:pt>
                <c:pt idx="202">
                  <c:v>270.0</c:v>
                </c:pt>
                <c:pt idx="203">
                  <c:v>270.0</c:v>
                </c:pt>
                <c:pt idx="204">
                  <c:v>270.0</c:v>
                </c:pt>
                <c:pt idx="205">
                  <c:v>270.0</c:v>
                </c:pt>
                <c:pt idx="206">
                  <c:v>270.0</c:v>
                </c:pt>
                <c:pt idx="207">
                  <c:v>270.0</c:v>
                </c:pt>
                <c:pt idx="208">
                  <c:v>270.0</c:v>
                </c:pt>
                <c:pt idx="209">
                  <c:v>270.0</c:v>
                </c:pt>
                <c:pt idx="210">
                  <c:v>270.0</c:v>
                </c:pt>
                <c:pt idx="211">
                  <c:v>270.0</c:v>
                </c:pt>
                <c:pt idx="212">
                  <c:v>270.0</c:v>
                </c:pt>
                <c:pt idx="213">
                  <c:v>270.0</c:v>
                </c:pt>
                <c:pt idx="214">
                  <c:v>270.0</c:v>
                </c:pt>
                <c:pt idx="215">
                  <c:v>270.0</c:v>
                </c:pt>
                <c:pt idx="216">
                  <c:v>270.0</c:v>
                </c:pt>
                <c:pt idx="217">
                  <c:v>270.0</c:v>
                </c:pt>
                <c:pt idx="218">
                  <c:v>270.0</c:v>
                </c:pt>
                <c:pt idx="219">
                  <c:v>270.0</c:v>
                </c:pt>
                <c:pt idx="220">
                  <c:v>270.0</c:v>
                </c:pt>
                <c:pt idx="221">
                  <c:v>270.0</c:v>
                </c:pt>
                <c:pt idx="222">
                  <c:v>271.0</c:v>
                </c:pt>
                <c:pt idx="223">
                  <c:v>271.0</c:v>
                </c:pt>
                <c:pt idx="224">
                  <c:v>271.0</c:v>
                </c:pt>
                <c:pt idx="225">
                  <c:v>271.0</c:v>
                </c:pt>
                <c:pt idx="226">
                  <c:v>271.0</c:v>
                </c:pt>
                <c:pt idx="227">
                  <c:v>271.0</c:v>
                </c:pt>
                <c:pt idx="228">
                  <c:v>271.0</c:v>
                </c:pt>
                <c:pt idx="229">
                  <c:v>271.0</c:v>
                </c:pt>
                <c:pt idx="230">
                  <c:v>271.0</c:v>
                </c:pt>
                <c:pt idx="231">
                  <c:v>271.0</c:v>
                </c:pt>
                <c:pt idx="232">
                  <c:v>271.0</c:v>
                </c:pt>
                <c:pt idx="233">
                  <c:v>271.0</c:v>
                </c:pt>
                <c:pt idx="234">
                  <c:v>271.0</c:v>
                </c:pt>
                <c:pt idx="235">
                  <c:v>271.0</c:v>
                </c:pt>
                <c:pt idx="236">
                  <c:v>271.0</c:v>
                </c:pt>
                <c:pt idx="237">
                  <c:v>271.0</c:v>
                </c:pt>
                <c:pt idx="238">
                  <c:v>271.0</c:v>
                </c:pt>
                <c:pt idx="239">
                  <c:v>271.0</c:v>
                </c:pt>
                <c:pt idx="240">
                  <c:v>271.0</c:v>
                </c:pt>
                <c:pt idx="241">
                  <c:v>271.0</c:v>
                </c:pt>
                <c:pt idx="242">
                  <c:v>272.0</c:v>
                </c:pt>
                <c:pt idx="243">
                  <c:v>272.0</c:v>
                </c:pt>
                <c:pt idx="244">
                  <c:v>272.0</c:v>
                </c:pt>
                <c:pt idx="245">
                  <c:v>272.0</c:v>
                </c:pt>
                <c:pt idx="246">
                  <c:v>272.0</c:v>
                </c:pt>
                <c:pt idx="247">
                  <c:v>272.0</c:v>
                </c:pt>
                <c:pt idx="248">
                  <c:v>272.0</c:v>
                </c:pt>
                <c:pt idx="249">
                  <c:v>272.0</c:v>
                </c:pt>
                <c:pt idx="250">
                  <c:v>272.0</c:v>
                </c:pt>
                <c:pt idx="251">
                  <c:v>272.0</c:v>
                </c:pt>
                <c:pt idx="252">
                  <c:v>272.0</c:v>
                </c:pt>
                <c:pt idx="253">
                  <c:v>272.0</c:v>
                </c:pt>
                <c:pt idx="254">
                  <c:v>272.0</c:v>
                </c:pt>
                <c:pt idx="255">
                  <c:v>272.0</c:v>
                </c:pt>
                <c:pt idx="256">
                  <c:v>272.0</c:v>
                </c:pt>
                <c:pt idx="257">
                  <c:v>272.0</c:v>
                </c:pt>
                <c:pt idx="258">
                  <c:v>273.0</c:v>
                </c:pt>
                <c:pt idx="259">
                  <c:v>273.0</c:v>
                </c:pt>
                <c:pt idx="260">
                  <c:v>273.0</c:v>
                </c:pt>
                <c:pt idx="261">
                  <c:v>273.0</c:v>
                </c:pt>
                <c:pt idx="262">
                  <c:v>273.0</c:v>
                </c:pt>
                <c:pt idx="263">
                  <c:v>273.0</c:v>
                </c:pt>
                <c:pt idx="264">
                  <c:v>273.0</c:v>
                </c:pt>
                <c:pt idx="265">
                  <c:v>273.0</c:v>
                </c:pt>
                <c:pt idx="266">
                  <c:v>273.0</c:v>
                </c:pt>
                <c:pt idx="267">
                  <c:v>273.0</c:v>
                </c:pt>
                <c:pt idx="268">
                  <c:v>273.0</c:v>
                </c:pt>
                <c:pt idx="269">
                  <c:v>273.0</c:v>
                </c:pt>
                <c:pt idx="270">
                  <c:v>273.0</c:v>
                </c:pt>
                <c:pt idx="271">
                  <c:v>273.0</c:v>
                </c:pt>
                <c:pt idx="272">
                  <c:v>273.0</c:v>
                </c:pt>
                <c:pt idx="273">
                  <c:v>273.0</c:v>
                </c:pt>
                <c:pt idx="274">
                  <c:v>273.0</c:v>
                </c:pt>
                <c:pt idx="275">
                  <c:v>273.0</c:v>
                </c:pt>
                <c:pt idx="276">
                  <c:v>273.0</c:v>
                </c:pt>
                <c:pt idx="277">
                  <c:v>273.0</c:v>
                </c:pt>
                <c:pt idx="278">
                  <c:v>273.0</c:v>
                </c:pt>
                <c:pt idx="279">
                  <c:v>274.0</c:v>
                </c:pt>
                <c:pt idx="280">
                  <c:v>274.0</c:v>
                </c:pt>
                <c:pt idx="281">
                  <c:v>274.0</c:v>
                </c:pt>
                <c:pt idx="282">
                  <c:v>274.0</c:v>
                </c:pt>
                <c:pt idx="283">
                  <c:v>274.0</c:v>
                </c:pt>
                <c:pt idx="284">
                  <c:v>274.0</c:v>
                </c:pt>
                <c:pt idx="285">
                  <c:v>274.0</c:v>
                </c:pt>
                <c:pt idx="286">
                  <c:v>274.0</c:v>
                </c:pt>
                <c:pt idx="287">
                  <c:v>274.0</c:v>
                </c:pt>
                <c:pt idx="288">
                  <c:v>274.0</c:v>
                </c:pt>
                <c:pt idx="289">
                  <c:v>274.0</c:v>
                </c:pt>
                <c:pt idx="290">
                  <c:v>274.0</c:v>
                </c:pt>
                <c:pt idx="291">
                  <c:v>274.0</c:v>
                </c:pt>
                <c:pt idx="292">
                  <c:v>274.0</c:v>
                </c:pt>
                <c:pt idx="293">
                  <c:v>274.0</c:v>
                </c:pt>
                <c:pt idx="294">
                  <c:v>274.0</c:v>
                </c:pt>
                <c:pt idx="295">
                  <c:v>275.0</c:v>
                </c:pt>
                <c:pt idx="296">
                  <c:v>275.0</c:v>
                </c:pt>
                <c:pt idx="297">
                  <c:v>275.0</c:v>
                </c:pt>
                <c:pt idx="298">
                  <c:v>275.0</c:v>
                </c:pt>
                <c:pt idx="299">
                  <c:v>275.0</c:v>
                </c:pt>
                <c:pt idx="300">
                  <c:v>275.0</c:v>
                </c:pt>
                <c:pt idx="301">
                  <c:v>275.0</c:v>
                </c:pt>
                <c:pt idx="302">
                  <c:v>275.0</c:v>
                </c:pt>
                <c:pt idx="303">
                  <c:v>275.0</c:v>
                </c:pt>
                <c:pt idx="304">
                  <c:v>275.0</c:v>
                </c:pt>
                <c:pt idx="305">
                  <c:v>275.0</c:v>
                </c:pt>
                <c:pt idx="306">
                  <c:v>275.0</c:v>
                </c:pt>
                <c:pt idx="307">
                  <c:v>275.0</c:v>
                </c:pt>
                <c:pt idx="308">
                  <c:v>275.0</c:v>
                </c:pt>
                <c:pt idx="309">
                  <c:v>275.0</c:v>
                </c:pt>
                <c:pt idx="310">
                  <c:v>275.0</c:v>
                </c:pt>
                <c:pt idx="311">
                  <c:v>275.0</c:v>
                </c:pt>
                <c:pt idx="312">
                  <c:v>275.0</c:v>
                </c:pt>
                <c:pt idx="313">
                  <c:v>275.0</c:v>
                </c:pt>
                <c:pt idx="314">
                  <c:v>275.0</c:v>
                </c:pt>
                <c:pt idx="315">
                  <c:v>275.0</c:v>
                </c:pt>
                <c:pt idx="316">
                  <c:v>275.0</c:v>
                </c:pt>
                <c:pt idx="317">
                  <c:v>276.0</c:v>
                </c:pt>
                <c:pt idx="318">
                  <c:v>276.0</c:v>
                </c:pt>
                <c:pt idx="319">
                  <c:v>276.0</c:v>
                </c:pt>
                <c:pt idx="320">
                  <c:v>276.0</c:v>
                </c:pt>
                <c:pt idx="321">
                  <c:v>276.0</c:v>
                </c:pt>
                <c:pt idx="322">
                  <c:v>276.0</c:v>
                </c:pt>
                <c:pt idx="323">
                  <c:v>276.0</c:v>
                </c:pt>
                <c:pt idx="324">
                  <c:v>276.0</c:v>
                </c:pt>
                <c:pt idx="325">
                  <c:v>276.0</c:v>
                </c:pt>
                <c:pt idx="326">
                  <c:v>276.0</c:v>
                </c:pt>
                <c:pt idx="327">
                  <c:v>276.0</c:v>
                </c:pt>
                <c:pt idx="328">
                  <c:v>276.0</c:v>
                </c:pt>
                <c:pt idx="329">
                  <c:v>276.0</c:v>
                </c:pt>
                <c:pt idx="330">
                  <c:v>276.0</c:v>
                </c:pt>
                <c:pt idx="331">
                  <c:v>276.0</c:v>
                </c:pt>
                <c:pt idx="332">
                  <c:v>276.0</c:v>
                </c:pt>
                <c:pt idx="333">
                  <c:v>276.0</c:v>
                </c:pt>
                <c:pt idx="334">
                  <c:v>276.0</c:v>
                </c:pt>
                <c:pt idx="335">
                  <c:v>276.0</c:v>
                </c:pt>
                <c:pt idx="336">
                  <c:v>276.0</c:v>
                </c:pt>
                <c:pt idx="337">
                  <c:v>276.0</c:v>
                </c:pt>
                <c:pt idx="338">
                  <c:v>276.0</c:v>
                </c:pt>
                <c:pt idx="339">
                  <c:v>276.0</c:v>
                </c:pt>
                <c:pt idx="340">
                  <c:v>276.0</c:v>
                </c:pt>
                <c:pt idx="341">
                  <c:v>276.0</c:v>
                </c:pt>
                <c:pt idx="342">
                  <c:v>276.0</c:v>
                </c:pt>
                <c:pt idx="343">
                  <c:v>276.0</c:v>
                </c:pt>
                <c:pt idx="344">
                  <c:v>277.0</c:v>
                </c:pt>
                <c:pt idx="345">
                  <c:v>277.0</c:v>
                </c:pt>
                <c:pt idx="346">
                  <c:v>277.0</c:v>
                </c:pt>
                <c:pt idx="347">
                  <c:v>277.0</c:v>
                </c:pt>
                <c:pt idx="348">
                  <c:v>277.0</c:v>
                </c:pt>
                <c:pt idx="349">
                  <c:v>277.0</c:v>
                </c:pt>
                <c:pt idx="350">
                  <c:v>277.0</c:v>
                </c:pt>
                <c:pt idx="351">
                  <c:v>277.0</c:v>
                </c:pt>
                <c:pt idx="352">
                  <c:v>277.0</c:v>
                </c:pt>
                <c:pt idx="353">
                  <c:v>277.0</c:v>
                </c:pt>
                <c:pt idx="354">
                  <c:v>277.0</c:v>
                </c:pt>
                <c:pt idx="355">
                  <c:v>277.0</c:v>
                </c:pt>
                <c:pt idx="356">
                  <c:v>277.0</c:v>
                </c:pt>
                <c:pt idx="357">
                  <c:v>277.0</c:v>
                </c:pt>
                <c:pt idx="358">
                  <c:v>277.0</c:v>
                </c:pt>
                <c:pt idx="359">
                  <c:v>277.0</c:v>
                </c:pt>
                <c:pt idx="360">
                  <c:v>277.0</c:v>
                </c:pt>
                <c:pt idx="361">
                  <c:v>277.0</c:v>
                </c:pt>
                <c:pt idx="362">
                  <c:v>277.0</c:v>
                </c:pt>
                <c:pt idx="363">
                  <c:v>277.0</c:v>
                </c:pt>
                <c:pt idx="364">
                  <c:v>277.0</c:v>
                </c:pt>
                <c:pt idx="365">
                  <c:v>277.0</c:v>
                </c:pt>
                <c:pt idx="366">
                  <c:v>277.0</c:v>
                </c:pt>
                <c:pt idx="367">
                  <c:v>277.0</c:v>
                </c:pt>
                <c:pt idx="368">
                  <c:v>278.0</c:v>
                </c:pt>
                <c:pt idx="369">
                  <c:v>278.0</c:v>
                </c:pt>
                <c:pt idx="370">
                  <c:v>278.0</c:v>
                </c:pt>
                <c:pt idx="371">
                  <c:v>278.0</c:v>
                </c:pt>
                <c:pt idx="372">
                  <c:v>278.0</c:v>
                </c:pt>
                <c:pt idx="373">
                  <c:v>278.0</c:v>
                </c:pt>
                <c:pt idx="374">
                  <c:v>278.0</c:v>
                </c:pt>
                <c:pt idx="375">
                  <c:v>278.0</c:v>
                </c:pt>
                <c:pt idx="376">
                  <c:v>278.0</c:v>
                </c:pt>
                <c:pt idx="377">
                  <c:v>278.0</c:v>
                </c:pt>
                <c:pt idx="378">
                  <c:v>278.0</c:v>
                </c:pt>
                <c:pt idx="379">
                  <c:v>278.0</c:v>
                </c:pt>
                <c:pt idx="380">
                  <c:v>278.0</c:v>
                </c:pt>
                <c:pt idx="381">
                  <c:v>278.0</c:v>
                </c:pt>
                <c:pt idx="382">
                  <c:v>278.0</c:v>
                </c:pt>
                <c:pt idx="383">
                  <c:v>278.0</c:v>
                </c:pt>
                <c:pt idx="384">
                  <c:v>278.0</c:v>
                </c:pt>
                <c:pt idx="385">
                  <c:v>278.0</c:v>
                </c:pt>
                <c:pt idx="386">
                  <c:v>278.0</c:v>
                </c:pt>
                <c:pt idx="387">
                  <c:v>278.0</c:v>
                </c:pt>
                <c:pt idx="388">
                  <c:v>278.0</c:v>
                </c:pt>
                <c:pt idx="389">
                  <c:v>278.0</c:v>
                </c:pt>
                <c:pt idx="390">
                  <c:v>278.0</c:v>
                </c:pt>
                <c:pt idx="391">
                  <c:v>278.0</c:v>
                </c:pt>
                <c:pt idx="392">
                  <c:v>279.0</c:v>
                </c:pt>
                <c:pt idx="393">
                  <c:v>279.0</c:v>
                </c:pt>
                <c:pt idx="394">
                  <c:v>279.0</c:v>
                </c:pt>
                <c:pt idx="395">
                  <c:v>279.0</c:v>
                </c:pt>
                <c:pt idx="396">
                  <c:v>279.0</c:v>
                </c:pt>
                <c:pt idx="397">
                  <c:v>279.0</c:v>
                </c:pt>
                <c:pt idx="398">
                  <c:v>279.0</c:v>
                </c:pt>
                <c:pt idx="399">
                  <c:v>279.0</c:v>
                </c:pt>
                <c:pt idx="400">
                  <c:v>279.0</c:v>
                </c:pt>
                <c:pt idx="401">
                  <c:v>279.0</c:v>
                </c:pt>
                <c:pt idx="402">
                  <c:v>279.0</c:v>
                </c:pt>
                <c:pt idx="403">
                  <c:v>279.0</c:v>
                </c:pt>
                <c:pt idx="404">
                  <c:v>279.0</c:v>
                </c:pt>
                <c:pt idx="405">
                  <c:v>279.0</c:v>
                </c:pt>
                <c:pt idx="406">
                  <c:v>279.0</c:v>
                </c:pt>
                <c:pt idx="407">
                  <c:v>279.0</c:v>
                </c:pt>
                <c:pt idx="408">
                  <c:v>279.0</c:v>
                </c:pt>
                <c:pt idx="409">
                  <c:v>279.0</c:v>
                </c:pt>
                <c:pt idx="410">
                  <c:v>279.0</c:v>
                </c:pt>
                <c:pt idx="411">
                  <c:v>279.0</c:v>
                </c:pt>
                <c:pt idx="412">
                  <c:v>279.0</c:v>
                </c:pt>
                <c:pt idx="413">
                  <c:v>279.0</c:v>
                </c:pt>
                <c:pt idx="414">
                  <c:v>279.0</c:v>
                </c:pt>
                <c:pt idx="415">
                  <c:v>279.0</c:v>
                </c:pt>
                <c:pt idx="416">
                  <c:v>279.0</c:v>
                </c:pt>
                <c:pt idx="417">
                  <c:v>279.0</c:v>
                </c:pt>
                <c:pt idx="418">
                  <c:v>279.0</c:v>
                </c:pt>
                <c:pt idx="419">
                  <c:v>279.0</c:v>
                </c:pt>
                <c:pt idx="420">
                  <c:v>279.0</c:v>
                </c:pt>
                <c:pt idx="421">
                  <c:v>279.0</c:v>
                </c:pt>
                <c:pt idx="422">
                  <c:v>280.0</c:v>
                </c:pt>
                <c:pt idx="423">
                  <c:v>280.0</c:v>
                </c:pt>
                <c:pt idx="424">
                  <c:v>280.0</c:v>
                </c:pt>
                <c:pt idx="425">
                  <c:v>280.0</c:v>
                </c:pt>
                <c:pt idx="426">
                  <c:v>280.0</c:v>
                </c:pt>
                <c:pt idx="427">
                  <c:v>280.0</c:v>
                </c:pt>
                <c:pt idx="428">
                  <c:v>280.0</c:v>
                </c:pt>
                <c:pt idx="429">
                  <c:v>280.0</c:v>
                </c:pt>
                <c:pt idx="430">
                  <c:v>280.0</c:v>
                </c:pt>
                <c:pt idx="431">
                  <c:v>280.0</c:v>
                </c:pt>
                <c:pt idx="432">
                  <c:v>280.0</c:v>
                </c:pt>
                <c:pt idx="433">
                  <c:v>280.0</c:v>
                </c:pt>
                <c:pt idx="434">
                  <c:v>280.0</c:v>
                </c:pt>
                <c:pt idx="435">
                  <c:v>280.0</c:v>
                </c:pt>
                <c:pt idx="436">
                  <c:v>280.0</c:v>
                </c:pt>
                <c:pt idx="437">
                  <c:v>280.0</c:v>
                </c:pt>
                <c:pt idx="438">
                  <c:v>280.0</c:v>
                </c:pt>
                <c:pt idx="439">
                  <c:v>280.0</c:v>
                </c:pt>
                <c:pt idx="440">
                  <c:v>280.0</c:v>
                </c:pt>
                <c:pt idx="441">
                  <c:v>280.0</c:v>
                </c:pt>
                <c:pt idx="442">
                  <c:v>280.0</c:v>
                </c:pt>
                <c:pt idx="443">
                  <c:v>280.0</c:v>
                </c:pt>
                <c:pt idx="444">
                  <c:v>280.0</c:v>
                </c:pt>
                <c:pt idx="445">
                  <c:v>280.0</c:v>
                </c:pt>
                <c:pt idx="446">
                  <c:v>281.0</c:v>
                </c:pt>
                <c:pt idx="447">
                  <c:v>281.0</c:v>
                </c:pt>
                <c:pt idx="448">
                  <c:v>281.0</c:v>
                </c:pt>
                <c:pt idx="449">
                  <c:v>281.0</c:v>
                </c:pt>
                <c:pt idx="450">
                  <c:v>281.0</c:v>
                </c:pt>
                <c:pt idx="451">
                  <c:v>281.0</c:v>
                </c:pt>
                <c:pt idx="452">
                  <c:v>281.0</c:v>
                </c:pt>
                <c:pt idx="453">
                  <c:v>281.0</c:v>
                </c:pt>
                <c:pt idx="454">
                  <c:v>281.0</c:v>
                </c:pt>
                <c:pt idx="455">
                  <c:v>281.0</c:v>
                </c:pt>
                <c:pt idx="456">
                  <c:v>281.0</c:v>
                </c:pt>
                <c:pt idx="457">
                  <c:v>281.0</c:v>
                </c:pt>
                <c:pt idx="458">
                  <c:v>281.0</c:v>
                </c:pt>
                <c:pt idx="459">
                  <c:v>281.0</c:v>
                </c:pt>
                <c:pt idx="460">
                  <c:v>281.0</c:v>
                </c:pt>
                <c:pt idx="461">
                  <c:v>281.0</c:v>
                </c:pt>
                <c:pt idx="462">
                  <c:v>281.0</c:v>
                </c:pt>
                <c:pt idx="463">
                  <c:v>281.0</c:v>
                </c:pt>
                <c:pt idx="464">
                  <c:v>281.0</c:v>
                </c:pt>
                <c:pt idx="465">
                  <c:v>281.0</c:v>
                </c:pt>
                <c:pt idx="466">
                  <c:v>281.0</c:v>
                </c:pt>
                <c:pt idx="467">
                  <c:v>281.0</c:v>
                </c:pt>
                <c:pt idx="468">
                  <c:v>281.0</c:v>
                </c:pt>
                <c:pt idx="469">
                  <c:v>282.0</c:v>
                </c:pt>
                <c:pt idx="470">
                  <c:v>282.0</c:v>
                </c:pt>
                <c:pt idx="471">
                  <c:v>282.0</c:v>
                </c:pt>
                <c:pt idx="472">
                  <c:v>282.0</c:v>
                </c:pt>
                <c:pt idx="473">
                  <c:v>282.0</c:v>
                </c:pt>
                <c:pt idx="474">
                  <c:v>282.0</c:v>
                </c:pt>
                <c:pt idx="475">
                  <c:v>282.0</c:v>
                </c:pt>
                <c:pt idx="476">
                  <c:v>282.0</c:v>
                </c:pt>
                <c:pt idx="477">
                  <c:v>282.0</c:v>
                </c:pt>
                <c:pt idx="478">
                  <c:v>282.0</c:v>
                </c:pt>
                <c:pt idx="479">
                  <c:v>282.0</c:v>
                </c:pt>
                <c:pt idx="480">
                  <c:v>282.0</c:v>
                </c:pt>
                <c:pt idx="481">
                  <c:v>282.0</c:v>
                </c:pt>
                <c:pt idx="482">
                  <c:v>282.0</c:v>
                </c:pt>
                <c:pt idx="483">
                  <c:v>282.0</c:v>
                </c:pt>
                <c:pt idx="484">
                  <c:v>283.0</c:v>
                </c:pt>
                <c:pt idx="485">
                  <c:v>283.0</c:v>
                </c:pt>
                <c:pt idx="486">
                  <c:v>283.0</c:v>
                </c:pt>
                <c:pt idx="487">
                  <c:v>283.0</c:v>
                </c:pt>
                <c:pt idx="488">
                  <c:v>283.0</c:v>
                </c:pt>
                <c:pt idx="489">
                  <c:v>283.0</c:v>
                </c:pt>
                <c:pt idx="490">
                  <c:v>283.0</c:v>
                </c:pt>
                <c:pt idx="491">
                  <c:v>283.0</c:v>
                </c:pt>
                <c:pt idx="492">
                  <c:v>283.0</c:v>
                </c:pt>
                <c:pt idx="493">
                  <c:v>283.0</c:v>
                </c:pt>
                <c:pt idx="494">
                  <c:v>283.0</c:v>
                </c:pt>
                <c:pt idx="495">
                  <c:v>283.0</c:v>
                </c:pt>
                <c:pt idx="496">
                  <c:v>283.0</c:v>
                </c:pt>
                <c:pt idx="497">
                  <c:v>283.0</c:v>
                </c:pt>
                <c:pt idx="498">
                  <c:v>283.0</c:v>
                </c:pt>
                <c:pt idx="499">
                  <c:v>284.0</c:v>
                </c:pt>
                <c:pt idx="500">
                  <c:v>284.0</c:v>
                </c:pt>
                <c:pt idx="501">
                  <c:v>284.0</c:v>
                </c:pt>
                <c:pt idx="502">
                  <c:v>284.0</c:v>
                </c:pt>
                <c:pt idx="503">
                  <c:v>284.0</c:v>
                </c:pt>
                <c:pt idx="504">
                  <c:v>284.0</c:v>
                </c:pt>
                <c:pt idx="505">
                  <c:v>284.0</c:v>
                </c:pt>
                <c:pt idx="506">
                  <c:v>284.0</c:v>
                </c:pt>
                <c:pt idx="507">
                  <c:v>284.0</c:v>
                </c:pt>
                <c:pt idx="508">
                  <c:v>284.0</c:v>
                </c:pt>
                <c:pt idx="509">
                  <c:v>284.0</c:v>
                </c:pt>
                <c:pt idx="510">
                  <c:v>284.0</c:v>
                </c:pt>
                <c:pt idx="511">
                  <c:v>284.0</c:v>
                </c:pt>
                <c:pt idx="512">
                  <c:v>284.0</c:v>
                </c:pt>
                <c:pt idx="513">
                  <c:v>284.0</c:v>
                </c:pt>
                <c:pt idx="514">
                  <c:v>284.0</c:v>
                </c:pt>
                <c:pt idx="515">
                  <c:v>284.0</c:v>
                </c:pt>
                <c:pt idx="516">
                  <c:v>284.0</c:v>
                </c:pt>
                <c:pt idx="517">
                  <c:v>284.0</c:v>
                </c:pt>
                <c:pt idx="518">
                  <c:v>284.0</c:v>
                </c:pt>
                <c:pt idx="519">
                  <c:v>284.0</c:v>
                </c:pt>
                <c:pt idx="520">
                  <c:v>285.0</c:v>
                </c:pt>
                <c:pt idx="521">
                  <c:v>285.0</c:v>
                </c:pt>
                <c:pt idx="522">
                  <c:v>285.0</c:v>
                </c:pt>
                <c:pt idx="523">
                  <c:v>285.0</c:v>
                </c:pt>
                <c:pt idx="524">
                  <c:v>285.0</c:v>
                </c:pt>
                <c:pt idx="525">
                  <c:v>285.0</c:v>
                </c:pt>
                <c:pt idx="526">
                  <c:v>285.0</c:v>
                </c:pt>
                <c:pt idx="527">
                  <c:v>285.0</c:v>
                </c:pt>
                <c:pt idx="528">
                  <c:v>285.0</c:v>
                </c:pt>
                <c:pt idx="529">
                  <c:v>285.0</c:v>
                </c:pt>
                <c:pt idx="530">
                  <c:v>285.0</c:v>
                </c:pt>
                <c:pt idx="531">
                  <c:v>285.0</c:v>
                </c:pt>
                <c:pt idx="532">
                  <c:v>285.0</c:v>
                </c:pt>
                <c:pt idx="533">
                  <c:v>285.0</c:v>
                </c:pt>
                <c:pt idx="534">
                  <c:v>285.0</c:v>
                </c:pt>
                <c:pt idx="535">
                  <c:v>285.0</c:v>
                </c:pt>
                <c:pt idx="536">
                  <c:v>285.0</c:v>
                </c:pt>
                <c:pt idx="537">
                  <c:v>285.0</c:v>
                </c:pt>
                <c:pt idx="538">
                  <c:v>285.0</c:v>
                </c:pt>
                <c:pt idx="539">
                  <c:v>285.0</c:v>
                </c:pt>
                <c:pt idx="540">
                  <c:v>286.0</c:v>
                </c:pt>
                <c:pt idx="541">
                  <c:v>286.0</c:v>
                </c:pt>
                <c:pt idx="542">
                  <c:v>286.0</c:v>
                </c:pt>
                <c:pt idx="543">
                  <c:v>286.0</c:v>
                </c:pt>
                <c:pt idx="544">
                  <c:v>286.0</c:v>
                </c:pt>
                <c:pt idx="545">
                  <c:v>286.0</c:v>
                </c:pt>
                <c:pt idx="546">
                  <c:v>286.0</c:v>
                </c:pt>
                <c:pt idx="547">
                  <c:v>286.0</c:v>
                </c:pt>
                <c:pt idx="548">
                  <c:v>286.0</c:v>
                </c:pt>
                <c:pt idx="549">
                  <c:v>286.0</c:v>
                </c:pt>
                <c:pt idx="550">
                  <c:v>286.0</c:v>
                </c:pt>
                <c:pt idx="551">
                  <c:v>286.0</c:v>
                </c:pt>
                <c:pt idx="552">
                  <c:v>286.0</c:v>
                </c:pt>
                <c:pt idx="553">
                  <c:v>286.0</c:v>
                </c:pt>
                <c:pt idx="554">
                  <c:v>286.0</c:v>
                </c:pt>
                <c:pt idx="555">
                  <c:v>286.0</c:v>
                </c:pt>
                <c:pt idx="556">
                  <c:v>286.0</c:v>
                </c:pt>
                <c:pt idx="557">
                  <c:v>286.0</c:v>
                </c:pt>
                <c:pt idx="558">
                  <c:v>287.0</c:v>
                </c:pt>
                <c:pt idx="559">
                  <c:v>287.0</c:v>
                </c:pt>
                <c:pt idx="560">
                  <c:v>287.0</c:v>
                </c:pt>
                <c:pt idx="561">
                  <c:v>287.0</c:v>
                </c:pt>
                <c:pt idx="562">
                  <c:v>287.0</c:v>
                </c:pt>
                <c:pt idx="563">
                  <c:v>287.0</c:v>
                </c:pt>
                <c:pt idx="564">
                  <c:v>287.0</c:v>
                </c:pt>
                <c:pt idx="565">
                  <c:v>287.0</c:v>
                </c:pt>
                <c:pt idx="566">
                  <c:v>287.0</c:v>
                </c:pt>
                <c:pt idx="567">
                  <c:v>287.0</c:v>
                </c:pt>
                <c:pt idx="568">
                  <c:v>287.0</c:v>
                </c:pt>
                <c:pt idx="569">
                  <c:v>287.0</c:v>
                </c:pt>
                <c:pt idx="570">
                  <c:v>287.0</c:v>
                </c:pt>
                <c:pt idx="571">
                  <c:v>287.0</c:v>
                </c:pt>
                <c:pt idx="572">
                  <c:v>287.0</c:v>
                </c:pt>
                <c:pt idx="573">
                  <c:v>287.0</c:v>
                </c:pt>
                <c:pt idx="574">
                  <c:v>287.0</c:v>
                </c:pt>
                <c:pt idx="575">
                  <c:v>287.0</c:v>
                </c:pt>
                <c:pt idx="576">
                  <c:v>287.0</c:v>
                </c:pt>
                <c:pt idx="577">
                  <c:v>287.0</c:v>
                </c:pt>
                <c:pt idx="578">
                  <c:v>288.0</c:v>
                </c:pt>
                <c:pt idx="579">
                  <c:v>288.0</c:v>
                </c:pt>
                <c:pt idx="580">
                  <c:v>288.0</c:v>
                </c:pt>
                <c:pt idx="581">
                  <c:v>288.0</c:v>
                </c:pt>
                <c:pt idx="582">
                  <c:v>288.0</c:v>
                </c:pt>
                <c:pt idx="583">
                  <c:v>288.0</c:v>
                </c:pt>
                <c:pt idx="584">
                  <c:v>288.0</c:v>
                </c:pt>
                <c:pt idx="585">
                  <c:v>288.0</c:v>
                </c:pt>
                <c:pt idx="586">
                  <c:v>288.0</c:v>
                </c:pt>
                <c:pt idx="587">
                  <c:v>288.0</c:v>
                </c:pt>
                <c:pt idx="588">
                  <c:v>288.0</c:v>
                </c:pt>
                <c:pt idx="589">
                  <c:v>288.0</c:v>
                </c:pt>
                <c:pt idx="590">
                  <c:v>288.0</c:v>
                </c:pt>
                <c:pt idx="591">
                  <c:v>288.0</c:v>
                </c:pt>
                <c:pt idx="592">
                  <c:v>288.0</c:v>
                </c:pt>
                <c:pt idx="593">
                  <c:v>289.0</c:v>
                </c:pt>
                <c:pt idx="594">
                  <c:v>289.0</c:v>
                </c:pt>
                <c:pt idx="595">
                  <c:v>289.0</c:v>
                </c:pt>
                <c:pt idx="596">
                  <c:v>289.0</c:v>
                </c:pt>
                <c:pt idx="597">
                  <c:v>289.0</c:v>
                </c:pt>
                <c:pt idx="598">
                  <c:v>289.0</c:v>
                </c:pt>
                <c:pt idx="599">
                  <c:v>289.0</c:v>
                </c:pt>
                <c:pt idx="600">
                  <c:v>289.0</c:v>
                </c:pt>
                <c:pt idx="601">
                  <c:v>289.0</c:v>
                </c:pt>
                <c:pt idx="602">
                  <c:v>289.0</c:v>
                </c:pt>
                <c:pt idx="603">
                  <c:v>289.0</c:v>
                </c:pt>
                <c:pt idx="604">
                  <c:v>289.0</c:v>
                </c:pt>
                <c:pt idx="605">
                  <c:v>289.0</c:v>
                </c:pt>
                <c:pt idx="606">
                  <c:v>289.0</c:v>
                </c:pt>
                <c:pt idx="607">
                  <c:v>289.0</c:v>
                </c:pt>
                <c:pt idx="608">
                  <c:v>289.0</c:v>
                </c:pt>
                <c:pt idx="609">
                  <c:v>289.0</c:v>
                </c:pt>
                <c:pt idx="610">
                  <c:v>290.0</c:v>
                </c:pt>
                <c:pt idx="611">
                  <c:v>290.0</c:v>
                </c:pt>
                <c:pt idx="612">
                  <c:v>290.0</c:v>
                </c:pt>
                <c:pt idx="613">
                  <c:v>290.0</c:v>
                </c:pt>
                <c:pt idx="614">
                  <c:v>290.0</c:v>
                </c:pt>
                <c:pt idx="615">
                  <c:v>290.0</c:v>
                </c:pt>
                <c:pt idx="616">
                  <c:v>290.0</c:v>
                </c:pt>
                <c:pt idx="617">
                  <c:v>290.0</c:v>
                </c:pt>
                <c:pt idx="618">
                  <c:v>290.0</c:v>
                </c:pt>
                <c:pt idx="619">
                  <c:v>290.0</c:v>
                </c:pt>
                <c:pt idx="620">
                  <c:v>290.0</c:v>
                </c:pt>
                <c:pt idx="621">
                  <c:v>290.0</c:v>
                </c:pt>
                <c:pt idx="622">
                  <c:v>290.0</c:v>
                </c:pt>
                <c:pt idx="623">
                  <c:v>290.0</c:v>
                </c:pt>
                <c:pt idx="624">
                  <c:v>290.0</c:v>
                </c:pt>
                <c:pt idx="625">
                  <c:v>290.0</c:v>
                </c:pt>
                <c:pt idx="626">
                  <c:v>290.0</c:v>
                </c:pt>
                <c:pt idx="627">
                  <c:v>290.0</c:v>
                </c:pt>
                <c:pt idx="628">
                  <c:v>290.0</c:v>
                </c:pt>
                <c:pt idx="629">
                  <c:v>290.0</c:v>
                </c:pt>
                <c:pt idx="630">
                  <c:v>290.0</c:v>
                </c:pt>
                <c:pt idx="631">
                  <c:v>290.0</c:v>
                </c:pt>
                <c:pt idx="632">
                  <c:v>290.0</c:v>
                </c:pt>
                <c:pt idx="633">
                  <c:v>290.0</c:v>
                </c:pt>
                <c:pt idx="634">
                  <c:v>291.0</c:v>
                </c:pt>
                <c:pt idx="635">
                  <c:v>291.0</c:v>
                </c:pt>
                <c:pt idx="636">
                  <c:v>291.0</c:v>
                </c:pt>
                <c:pt idx="637">
                  <c:v>291.0</c:v>
                </c:pt>
                <c:pt idx="638">
                  <c:v>291.0</c:v>
                </c:pt>
                <c:pt idx="639">
                  <c:v>291.0</c:v>
                </c:pt>
                <c:pt idx="640">
                  <c:v>291.0</c:v>
                </c:pt>
                <c:pt idx="641">
                  <c:v>291.0</c:v>
                </c:pt>
                <c:pt idx="642">
                  <c:v>291.0</c:v>
                </c:pt>
                <c:pt idx="643">
                  <c:v>291.0</c:v>
                </c:pt>
                <c:pt idx="644">
                  <c:v>291.0</c:v>
                </c:pt>
                <c:pt idx="645">
                  <c:v>291.0</c:v>
                </c:pt>
                <c:pt idx="646">
                  <c:v>291.0</c:v>
                </c:pt>
                <c:pt idx="647">
                  <c:v>291.0</c:v>
                </c:pt>
                <c:pt idx="648">
                  <c:v>291.0</c:v>
                </c:pt>
                <c:pt idx="649">
                  <c:v>292.0</c:v>
                </c:pt>
                <c:pt idx="650">
                  <c:v>292.0</c:v>
                </c:pt>
                <c:pt idx="651">
                  <c:v>292.0</c:v>
                </c:pt>
                <c:pt idx="652">
                  <c:v>292.0</c:v>
                </c:pt>
                <c:pt idx="653">
                  <c:v>292.0</c:v>
                </c:pt>
                <c:pt idx="654">
                  <c:v>292.0</c:v>
                </c:pt>
                <c:pt idx="655">
                  <c:v>292.0</c:v>
                </c:pt>
                <c:pt idx="656">
                  <c:v>292.0</c:v>
                </c:pt>
                <c:pt idx="657">
                  <c:v>292.0</c:v>
                </c:pt>
                <c:pt idx="658">
                  <c:v>292.0</c:v>
                </c:pt>
                <c:pt idx="659">
                  <c:v>292.0</c:v>
                </c:pt>
                <c:pt idx="660">
                  <c:v>292.0</c:v>
                </c:pt>
                <c:pt idx="661">
                  <c:v>292.0</c:v>
                </c:pt>
                <c:pt idx="662">
                  <c:v>292.0</c:v>
                </c:pt>
                <c:pt idx="663">
                  <c:v>292.0</c:v>
                </c:pt>
                <c:pt idx="664">
                  <c:v>292.0</c:v>
                </c:pt>
                <c:pt idx="665">
                  <c:v>292.0</c:v>
                </c:pt>
                <c:pt idx="666">
                  <c:v>292.0</c:v>
                </c:pt>
                <c:pt idx="667">
                  <c:v>292.0</c:v>
                </c:pt>
                <c:pt idx="668">
                  <c:v>292.0</c:v>
                </c:pt>
                <c:pt idx="669">
                  <c:v>292.0</c:v>
                </c:pt>
                <c:pt idx="670">
                  <c:v>292.0</c:v>
                </c:pt>
                <c:pt idx="671">
                  <c:v>292.0</c:v>
                </c:pt>
                <c:pt idx="672">
                  <c:v>293.0</c:v>
                </c:pt>
                <c:pt idx="673">
                  <c:v>293.0</c:v>
                </c:pt>
                <c:pt idx="674">
                  <c:v>293.0</c:v>
                </c:pt>
                <c:pt idx="675">
                  <c:v>293.0</c:v>
                </c:pt>
                <c:pt idx="676">
                  <c:v>293.0</c:v>
                </c:pt>
                <c:pt idx="677">
                  <c:v>293.0</c:v>
                </c:pt>
                <c:pt idx="678">
                  <c:v>293.0</c:v>
                </c:pt>
                <c:pt idx="679">
                  <c:v>293.0</c:v>
                </c:pt>
                <c:pt idx="680">
                  <c:v>293.0</c:v>
                </c:pt>
                <c:pt idx="681">
                  <c:v>293.0</c:v>
                </c:pt>
                <c:pt idx="682">
                  <c:v>293.0</c:v>
                </c:pt>
                <c:pt idx="683">
                  <c:v>293.0</c:v>
                </c:pt>
                <c:pt idx="684">
                  <c:v>293.0</c:v>
                </c:pt>
                <c:pt idx="685">
                  <c:v>293.0</c:v>
                </c:pt>
                <c:pt idx="686">
                  <c:v>293.0</c:v>
                </c:pt>
                <c:pt idx="687">
                  <c:v>293.0</c:v>
                </c:pt>
                <c:pt idx="688">
                  <c:v>293.0</c:v>
                </c:pt>
                <c:pt idx="689">
                  <c:v>293.0</c:v>
                </c:pt>
                <c:pt idx="690">
                  <c:v>293.0</c:v>
                </c:pt>
                <c:pt idx="691">
                  <c:v>293.0</c:v>
                </c:pt>
                <c:pt idx="692">
                  <c:v>293.0</c:v>
                </c:pt>
                <c:pt idx="693">
                  <c:v>293.0</c:v>
                </c:pt>
                <c:pt idx="694">
                  <c:v>294.0</c:v>
                </c:pt>
                <c:pt idx="695">
                  <c:v>294.0</c:v>
                </c:pt>
                <c:pt idx="696">
                  <c:v>294.0</c:v>
                </c:pt>
                <c:pt idx="697">
                  <c:v>294.0</c:v>
                </c:pt>
                <c:pt idx="698">
                  <c:v>294.0</c:v>
                </c:pt>
                <c:pt idx="699">
                  <c:v>294.0</c:v>
                </c:pt>
                <c:pt idx="700">
                  <c:v>294.0</c:v>
                </c:pt>
                <c:pt idx="701">
                  <c:v>294.0</c:v>
                </c:pt>
                <c:pt idx="702">
                  <c:v>294.0</c:v>
                </c:pt>
                <c:pt idx="703">
                  <c:v>294.0</c:v>
                </c:pt>
                <c:pt idx="704">
                  <c:v>294.0</c:v>
                </c:pt>
                <c:pt idx="705">
                  <c:v>294.0</c:v>
                </c:pt>
                <c:pt idx="706">
                  <c:v>294.0</c:v>
                </c:pt>
                <c:pt idx="707">
                  <c:v>294.0</c:v>
                </c:pt>
                <c:pt idx="708">
                  <c:v>294.0</c:v>
                </c:pt>
                <c:pt idx="709">
                  <c:v>294.0</c:v>
                </c:pt>
                <c:pt idx="710">
                  <c:v>294.0</c:v>
                </c:pt>
                <c:pt idx="711">
                  <c:v>295.0</c:v>
                </c:pt>
                <c:pt idx="712">
                  <c:v>295.0</c:v>
                </c:pt>
                <c:pt idx="713">
                  <c:v>295.0</c:v>
                </c:pt>
                <c:pt idx="714">
                  <c:v>295.0</c:v>
                </c:pt>
                <c:pt idx="715">
                  <c:v>295.0</c:v>
                </c:pt>
                <c:pt idx="716">
                  <c:v>295.0</c:v>
                </c:pt>
                <c:pt idx="717">
                  <c:v>295.0</c:v>
                </c:pt>
                <c:pt idx="718">
                  <c:v>295.0</c:v>
                </c:pt>
                <c:pt idx="719">
                  <c:v>295.0</c:v>
                </c:pt>
                <c:pt idx="720">
                  <c:v>295.0</c:v>
                </c:pt>
                <c:pt idx="721">
                  <c:v>295.0</c:v>
                </c:pt>
                <c:pt idx="722">
                  <c:v>295.0</c:v>
                </c:pt>
                <c:pt idx="723">
                  <c:v>295.0</c:v>
                </c:pt>
                <c:pt idx="724">
                  <c:v>296.0</c:v>
                </c:pt>
                <c:pt idx="725">
                  <c:v>296.0</c:v>
                </c:pt>
                <c:pt idx="726">
                  <c:v>296.0</c:v>
                </c:pt>
                <c:pt idx="727">
                  <c:v>296.0</c:v>
                </c:pt>
                <c:pt idx="728">
                  <c:v>296.0</c:v>
                </c:pt>
                <c:pt idx="729">
                  <c:v>296.0</c:v>
                </c:pt>
                <c:pt idx="730">
                  <c:v>296.0</c:v>
                </c:pt>
                <c:pt idx="731">
                  <c:v>296.0</c:v>
                </c:pt>
                <c:pt idx="732">
                  <c:v>296.0</c:v>
                </c:pt>
                <c:pt idx="733">
                  <c:v>296.0</c:v>
                </c:pt>
                <c:pt idx="734">
                  <c:v>297.0</c:v>
                </c:pt>
                <c:pt idx="735">
                  <c:v>297.0</c:v>
                </c:pt>
                <c:pt idx="736">
                  <c:v>297.0</c:v>
                </c:pt>
                <c:pt idx="737">
                  <c:v>297.0</c:v>
                </c:pt>
                <c:pt idx="738">
                  <c:v>297.0</c:v>
                </c:pt>
                <c:pt idx="739">
                  <c:v>297.0</c:v>
                </c:pt>
                <c:pt idx="740">
                  <c:v>297.0</c:v>
                </c:pt>
                <c:pt idx="741">
                  <c:v>297.0</c:v>
                </c:pt>
                <c:pt idx="742">
                  <c:v>297.0</c:v>
                </c:pt>
                <c:pt idx="743">
                  <c:v>297.0</c:v>
                </c:pt>
                <c:pt idx="744">
                  <c:v>297.0</c:v>
                </c:pt>
                <c:pt idx="745">
                  <c:v>297.0</c:v>
                </c:pt>
                <c:pt idx="746">
                  <c:v>297.0</c:v>
                </c:pt>
                <c:pt idx="747">
                  <c:v>297.0</c:v>
                </c:pt>
                <c:pt idx="748">
                  <c:v>297.0</c:v>
                </c:pt>
                <c:pt idx="749">
                  <c:v>297.0</c:v>
                </c:pt>
                <c:pt idx="750">
                  <c:v>297.0</c:v>
                </c:pt>
                <c:pt idx="751">
                  <c:v>297.0</c:v>
                </c:pt>
                <c:pt idx="752">
                  <c:v>297.0</c:v>
                </c:pt>
                <c:pt idx="753">
                  <c:v>297.0</c:v>
                </c:pt>
                <c:pt idx="754">
                  <c:v>298.0</c:v>
                </c:pt>
                <c:pt idx="755">
                  <c:v>298.0</c:v>
                </c:pt>
                <c:pt idx="756">
                  <c:v>298.0</c:v>
                </c:pt>
                <c:pt idx="757">
                  <c:v>298.0</c:v>
                </c:pt>
                <c:pt idx="758">
                  <c:v>298.0</c:v>
                </c:pt>
                <c:pt idx="759">
                  <c:v>298.0</c:v>
                </c:pt>
                <c:pt idx="760">
                  <c:v>298.0</c:v>
                </c:pt>
                <c:pt idx="761">
                  <c:v>298.0</c:v>
                </c:pt>
                <c:pt idx="762">
                  <c:v>298.0</c:v>
                </c:pt>
                <c:pt idx="763">
                  <c:v>298.0</c:v>
                </c:pt>
                <c:pt idx="764">
                  <c:v>298.0</c:v>
                </c:pt>
                <c:pt idx="765">
                  <c:v>298.0</c:v>
                </c:pt>
                <c:pt idx="766">
                  <c:v>298.0</c:v>
                </c:pt>
                <c:pt idx="767">
                  <c:v>298.0</c:v>
                </c:pt>
                <c:pt idx="768">
                  <c:v>298.0</c:v>
                </c:pt>
                <c:pt idx="769">
                  <c:v>298.0</c:v>
                </c:pt>
                <c:pt idx="770">
                  <c:v>298.0</c:v>
                </c:pt>
                <c:pt idx="771">
                  <c:v>298.0</c:v>
                </c:pt>
                <c:pt idx="772">
                  <c:v>298.0</c:v>
                </c:pt>
                <c:pt idx="773">
                  <c:v>298.0</c:v>
                </c:pt>
                <c:pt idx="774">
                  <c:v>298.0</c:v>
                </c:pt>
                <c:pt idx="775">
                  <c:v>298.0</c:v>
                </c:pt>
                <c:pt idx="776">
                  <c:v>299.0</c:v>
                </c:pt>
                <c:pt idx="777">
                  <c:v>299.0</c:v>
                </c:pt>
                <c:pt idx="778">
                  <c:v>299.0</c:v>
                </c:pt>
                <c:pt idx="779">
                  <c:v>299.0</c:v>
                </c:pt>
                <c:pt idx="780">
                  <c:v>299.0</c:v>
                </c:pt>
                <c:pt idx="781">
                  <c:v>299.0</c:v>
                </c:pt>
                <c:pt idx="782">
                  <c:v>299.0</c:v>
                </c:pt>
                <c:pt idx="783">
                  <c:v>299.0</c:v>
                </c:pt>
                <c:pt idx="784">
                  <c:v>299.0</c:v>
                </c:pt>
                <c:pt idx="785">
                  <c:v>299.0</c:v>
                </c:pt>
                <c:pt idx="786">
                  <c:v>299.0</c:v>
                </c:pt>
                <c:pt idx="787">
                  <c:v>299.0</c:v>
                </c:pt>
                <c:pt idx="788">
                  <c:v>299.0</c:v>
                </c:pt>
                <c:pt idx="789">
                  <c:v>299.0</c:v>
                </c:pt>
                <c:pt idx="790">
                  <c:v>299.0</c:v>
                </c:pt>
                <c:pt idx="791">
                  <c:v>299.0</c:v>
                </c:pt>
                <c:pt idx="792">
                  <c:v>299.0</c:v>
                </c:pt>
                <c:pt idx="793">
                  <c:v>299.0</c:v>
                </c:pt>
                <c:pt idx="794">
                  <c:v>299.0</c:v>
                </c:pt>
                <c:pt idx="795">
                  <c:v>300.0</c:v>
                </c:pt>
                <c:pt idx="796">
                  <c:v>300.0</c:v>
                </c:pt>
                <c:pt idx="797">
                  <c:v>300.0</c:v>
                </c:pt>
                <c:pt idx="798">
                  <c:v>300.0</c:v>
                </c:pt>
                <c:pt idx="799">
                  <c:v>300.0</c:v>
                </c:pt>
                <c:pt idx="800">
                  <c:v>300.0</c:v>
                </c:pt>
                <c:pt idx="801">
                  <c:v>300.0</c:v>
                </c:pt>
                <c:pt idx="802">
                  <c:v>300.0</c:v>
                </c:pt>
                <c:pt idx="803">
                  <c:v>300.0</c:v>
                </c:pt>
                <c:pt idx="804">
                  <c:v>300.0</c:v>
                </c:pt>
                <c:pt idx="805">
                  <c:v>300.0</c:v>
                </c:pt>
                <c:pt idx="806">
                  <c:v>300.0</c:v>
                </c:pt>
                <c:pt idx="807">
                  <c:v>300.0</c:v>
                </c:pt>
                <c:pt idx="808">
                  <c:v>300.0</c:v>
                </c:pt>
                <c:pt idx="809">
                  <c:v>300.0</c:v>
                </c:pt>
                <c:pt idx="810">
                  <c:v>300.0</c:v>
                </c:pt>
                <c:pt idx="811">
                  <c:v>300.0</c:v>
                </c:pt>
                <c:pt idx="812">
                  <c:v>300.0</c:v>
                </c:pt>
                <c:pt idx="813">
                  <c:v>300.0</c:v>
                </c:pt>
                <c:pt idx="814">
                  <c:v>301.0</c:v>
                </c:pt>
                <c:pt idx="815">
                  <c:v>301.0</c:v>
                </c:pt>
                <c:pt idx="816">
                  <c:v>301.0</c:v>
                </c:pt>
                <c:pt idx="817">
                  <c:v>301.0</c:v>
                </c:pt>
                <c:pt idx="818">
                  <c:v>301.0</c:v>
                </c:pt>
                <c:pt idx="819">
                  <c:v>301.0</c:v>
                </c:pt>
                <c:pt idx="820">
                  <c:v>301.0</c:v>
                </c:pt>
                <c:pt idx="821">
                  <c:v>301.0</c:v>
                </c:pt>
                <c:pt idx="822">
                  <c:v>301.0</c:v>
                </c:pt>
                <c:pt idx="823">
                  <c:v>301.0</c:v>
                </c:pt>
                <c:pt idx="824">
                  <c:v>302.0</c:v>
                </c:pt>
                <c:pt idx="825">
                  <c:v>302.0</c:v>
                </c:pt>
                <c:pt idx="826">
                  <c:v>302.0</c:v>
                </c:pt>
                <c:pt idx="827">
                  <c:v>302.0</c:v>
                </c:pt>
                <c:pt idx="828">
                  <c:v>302.0</c:v>
                </c:pt>
                <c:pt idx="829">
                  <c:v>302.0</c:v>
                </c:pt>
                <c:pt idx="830">
                  <c:v>302.0</c:v>
                </c:pt>
                <c:pt idx="831">
                  <c:v>302.0</c:v>
                </c:pt>
                <c:pt idx="832">
                  <c:v>302.0</c:v>
                </c:pt>
                <c:pt idx="833">
                  <c:v>302.0</c:v>
                </c:pt>
                <c:pt idx="834">
                  <c:v>302.0</c:v>
                </c:pt>
                <c:pt idx="835">
                  <c:v>302.0</c:v>
                </c:pt>
                <c:pt idx="836">
                  <c:v>303.0</c:v>
                </c:pt>
                <c:pt idx="837">
                  <c:v>303.0</c:v>
                </c:pt>
                <c:pt idx="838">
                  <c:v>303.0</c:v>
                </c:pt>
                <c:pt idx="839">
                  <c:v>303.0</c:v>
                </c:pt>
                <c:pt idx="840">
                  <c:v>303.0</c:v>
                </c:pt>
                <c:pt idx="841">
                  <c:v>303.0</c:v>
                </c:pt>
                <c:pt idx="842">
                  <c:v>303.0</c:v>
                </c:pt>
                <c:pt idx="843">
                  <c:v>303.0</c:v>
                </c:pt>
                <c:pt idx="844">
                  <c:v>303.0</c:v>
                </c:pt>
                <c:pt idx="845">
                  <c:v>303.0</c:v>
                </c:pt>
                <c:pt idx="846">
                  <c:v>303.0</c:v>
                </c:pt>
                <c:pt idx="847">
                  <c:v>303.0</c:v>
                </c:pt>
                <c:pt idx="848">
                  <c:v>303.0</c:v>
                </c:pt>
                <c:pt idx="849">
                  <c:v>303.0</c:v>
                </c:pt>
                <c:pt idx="850">
                  <c:v>303.0</c:v>
                </c:pt>
                <c:pt idx="851">
                  <c:v>303.0</c:v>
                </c:pt>
                <c:pt idx="852">
                  <c:v>303.0</c:v>
                </c:pt>
                <c:pt idx="853">
                  <c:v>303.0</c:v>
                </c:pt>
                <c:pt idx="854">
                  <c:v>303.0</c:v>
                </c:pt>
                <c:pt idx="855">
                  <c:v>303.0</c:v>
                </c:pt>
                <c:pt idx="856">
                  <c:v>303.0</c:v>
                </c:pt>
                <c:pt idx="857">
                  <c:v>303.0</c:v>
                </c:pt>
                <c:pt idx="858">
                  <c:v>303.0</c:v>
                </c:pt>
                <c:pt idx="859">
                  <c:v>303.0</c:v>
                </c:pt>
                <c:pt idx="860">
                  <c:v>303.0</c:v>
                </c:pt>
                <c:pt idx="861">
                  <c:v>303.0</c:v>
                </c:pt>
                <c:pt idx="862">
                  <c:v>303.0</c:v>
                </c:pt>
                <c:pt idx="863">
                  <c:v>303.0</c:v>
                </c:pt>
                <c:pt idx="864">
                  <c:v>303.0</c:v>
                </c:pt>
                <c:pt idx="865">
                  <c:v>303.0</c:v>
                </c:pt>
                <c:pt idx="866">
                  <c:v>304.0</c:v>
                </c:pt>
                <c:pt idx="867">
                  <c:v>304.0</c:v>
                </c:pt>
                <c:pt idx="868">
                  <c:v>304.0</c:v>
                </c:pt>
                <c:pt idx="869">
                  <c:v>304.0</c:v>
                </c:pt>
                <c:pt idx="870">
                  <c:v>304.0</c:v>
                </c:pt>
                <c:pt idx="871">
                  <c:v>304.0</c:v>
                </c:pt>
                <c:pt idx="872">
                  <c:v>304.0</c:v>
                </c:pt>
                <c:pt idx="873">
                  <c:v>304.0</c:v>
                </c:pt>
                <c:pt idx="874">
                  <c:v>304.0</c:v>
                </c:pt>
                <c:pt idx="875">
                  <c:v>304.0</c:v>
                </c:pt>
                <c:pt idx="876">
                  <c:v>304.0</c:v>
                </c:pt>
                <c:pt idx="877">
                  <c:v>304.0</c:v>
                </c:pt>
                <c:pt idx="878">
                  <c:v>304.0</c:v>
                </c:pt>
                <c:pt idx="879">
                  <c:v>304.0</c:v>
                </c:pt>
                <c:pt idx="880">
                  <c:v>304.0</c:v>
                </c:pt>
                <c:pt idx="881">
                  <c:v>304.0</c:v>
                </c:pt>
                <c:pt idx="882">
                  <c:v>304.0</c:v>
                </c:pt>
                <c:pt idx="883">
                  <c:v>304.0</c:v>
                </c:pt>
                <c:pt idx="884">
                  <c:v>304.0</c:v>
                </c:pt>
                <c:pt idx="885">
                  <c:v>305.0</c:v>
                </c:pt>
                <c:pt idx="886">
                  <c:v>305.0</c:v>
                </c:pt>
                <c:pt idx="887">
                  <c:v>305.0</c:v>
                </c:pt>
                <c:pt idx="888">
                  <c:v>305.0</c:v>
                </c:pt>
                <c:pt idx="889">
                  <c:v>305.0</c:v>
                </c:pt>
                <c:pt idx="890">
                  <c:v>305.0</c:v>
                </c:pt>
                <c:pt idx="891">
                  <c:v>305.0</c:v>
                </c:pt>
                <c:pt idx="892">
                  <c:v>305.0</c:v>
                </c:pt>
                <c:pt idx="893">
                  <c:v>305.0</c:v>
                </c:pt>
                <c:pt idx="894">
                  <c:v>305.0</c:v>
                </c:pt>
                <c:pt idx="895">
                  <c:v>305.0</c:v>
                </c:pt>
                <c:pt idx="896">
                  <c:v>305.0</c:v>
                </c:pt>
                <c:pt idx="897">
                  <c:v>306.0</c:v>
                </c:pt>
                <c:pt idx="898">
                  <c:v>306.0</c:v>
                </c:pt>
                <c:pt idx="899">
                  <c:v>306.0</c:v>
                </c:pt>
                <c:pt idx="900">
                  <c:v>306.0</c:v>
                </c:pt>
                <c:pt idx="901">
                  <c:v>306.0</c:v>
                </c:pt>
                <c:pt idx="902">
                  <c:v>306.0</c:v>
                </c:pt>
                <c:pt idx="903">
                  <c:v>306.0</c:v>
                </c:pt>
                <c:pt idx="904">
                  <c:v>306.0</c:v>
                </c:pt>
                <c:pt idx="905">
                  <c:v>306.0</c:v>
                </c:pt>
                <c:pt idx="906">
                  <c:v>306.0</c:v>
                </c:pt>
                <c:pt idx="907">
                  <c:v>306.0</c:v>
                </c:pt>
                <c:pt idx="908">
                  <c:v>306.0</c:v>
                </c:pt>
                <c:pt idx="909">
                  <c:v>306.0</c:v>
                </c:pt>
                <c:pt idx="910">
                  <c:v>306.0</c:v>
                </c:pt>
                <c:pt idx="911">
                  <c:v>306.0</c:v>
                </c:pt>
                <c:pt idx="912">
                  <c:v>307.0</c:v>
                </c:pt>
                <c:pt idx="913">
                  <c:v>307.0</c:v>
                </c:pt>
                <c:pt idx="914">
                  <c:v>307.0</c:v>
                </c:pt>
                <c:pt idx="915">
                  <c:v>307.0</c:v>
                </c:pt>
                <c:pt idx="916">
                  <c:v>307.0</c:v>
                </c:pt>
                <c:pt idx="917">
                  <c:v>307.0</c:v>
                </c:pt>
                <c:pt idx="918">
                  <c:v>307.0</c:v>
                </c:pt>
                <c:pt idx="919">
                  <c:v>307.0</c:v>
                </c:pt>
                <c:pt idx="920">
                  <c:v>307.0</c:v>
                </c:pt>
                <c:pt idx="921">
                  <c:v>307.0</c:v>
                </c:pt>
                <c:pt idx="922">
                  <c:v>307.0</c:v>
                </c:pt>
                <c:pt idx="923">
                  <c:v>308.0</c:v>
                </c:pt>
                <c:pt idx="924">
                  <c:v>308.0</c:v>
                </c:pt>
                <c:pt idx="925">
                  <c:v>308.0</c:v>
                </c:pt>
                <c:pt idx="926">
                  <c:v>308.0</c:v>
                </c:pt>
                <c:pt idx="927">
                  <c:v>308.0</c:v>
                </c:pt>
                <c:pt idx="928">
                  <c:v>308.0</c:v>
                </c:pt>
                <c:pt idx="929">
                  <c:v>308.0</c:v>
                </c:pt>
                <c:pt idx="930">
                  <c:v>308.0</c:v>
                </c:pt>
                <c:pt idx="931">
                  <c:v>308.0</c:v>
                </c:pt>
                <c:pt idx="932">
                  <c:v>308.0</c:v>
                </c:pt>
                <c:pt idx="933">
                  <c:v>309.0</c:v>
                </c:pt>
                <c:pt idx="934">
                  <c:v>309.0</c:v>
                </c:pt>
                <c:pt idx="935">
                  <c:v>309.0</c:v>
                </c:pt>
                <c:pt idx="936">
                  <c:v>309.0</c:v>
                </c:pt>
                <c:pt idx="937">
                  <c:v>309.0</c:v>
                </c:pt>
                <c:pt idx="938">
                  <c:v>309.0</c:v>
                </c:pt>
                <c:pt idx="939">
                  <c:v>309.0</c:v>
                </c:pt>
                <c:pt idx="940">
                  <c:v>309.0</c:v>
                </c:pt>
                <c:pt idx="941">
                  <c:v>309.0</c:v>
                </c:pt>
                <c:pt idx="942">
                  <c:v>309.0</c:v>
                </c:pt>
                <c:pt idx="943">
                  <c:v>309.0</c:v>
                </c:pt>
                <c:pt idx="944">
                  <c:v>309.0</c:v>
                </c:pt>
                <c:pt idx="945">
                  <c:v>309.0</c:v>
                </c:pt>
                <c:pt idx="946">
                  <c:v>309.0</c:v>
                </c:pt>
                <c:pt idx="947">
                  <c:v>309.0</c:v>
                </c:pt>
                <c:pt idx="948">
                  <c:v>309.0</c:v>
                </c:pt>
                <c:pt idx="949">
                  <c:v>309.0</c:v>
                </c:pt>
                <c:pt idx="950">
                  <c:v>310.0</c:v>
                </c:pt>
                <c:pt idx="951">
                  <c:v>310.0</c:v>
                </c:pt>
                <c:pt idx="952">
                  <c:v>310.0</c:v>
                </c:pt>
                <c:pt idx="953">
                  <c:v>310.0</c:v>
                </c:pt>
                <c:pt idx="954">
                  <c:v>310.0</c:v>
                </c:pt>
                <c:pt idx="955">
                  <c:v>310.0</c:v>
                </c:pt>
                <c:pt idx="956">
                  <c:v>310.0</c:v>
                </c:pt>
                <c:pt idx="957">
                  <c:v>310.0</c:v>
                </c:pt>
                <c:pt idx="958">
                  <c:v>310.0</c:v>
                </c:pt>
                <c:pt idx="959">
                  <c:v>310.0</c:v>
                </c:pt>
                <c:pt idx="960">
                  <c:v>310.0</c:v>
                </c:pt>
                <c:pt idx="961">
                  <c:v>310.0</c:v>
                </c:pt>
                <c:pt idx="962">
                  <c:v>310.0</c:v>
                </c:pt>
                <c:pt idx="963">
                  <c:v>310.0</c:v>
                </c:pt>
                <c:pt idx="964">
                  <c:v>311.0</c:v>
                </c:pt>
                <c:pt idx="965">
                  <c:v>311.0</c:v>
                </c:pt>
                <c:pt idx="966">
                  <c:v>311.0</c:v>
                </c:pt>
                <c:pt idx="967">
                  <c:v>311.0</c:v>
                </c:pt>
                <c:pt idx="968">
                  <c:v>311.0</c:v>
                </c:pt>
                <c:pt idx="969">
                  <c:v>311.0</c:v>
                </c:pt>
                <c:pt idx="970">
                  <c:v>311.0</c:v>
                </c:pt>
                <c:pt idx="971">
                  <c:v>311.0</c:v>
                </c:pt>
                <c:pt idx="972">
                  <c:v>311.0</c:v>
                </c:pt>
                <c:pt idx="973">
                  <c:v>311.0</c:v>
                </c:pt>
                <c:pt idx="974">
                  <c:v>311.0</c:v>
                </c:pt>
                <c:pt idx="975">
                  <c:v>311.0</c:v>
                </c:pt>
                <c:pt idx="976">
                  <c:v>311.0</c:v>
                </c:pt>
                <c:pt idx="977">
                  <c:v>311.0</c:v>
                </c:pt>
                <c:pt idx="978">
                  <c:v>311.0</c:v>
                </c:pt>
                <c:pt idx="979">
                  <c:v>311.0</c:v>
                </c:pt>
                <c:pt idx="980">
                  <c:v>312.0</c:v>
                </c:pt>
                <c:pt idx="981">
                  <c:v>312.0</c:v>
                </c:pt>
                <c:pt idx="982">
                  <c:v>312.0</c:v>
                </c:pt>
                <c:pt idx="983">
                  <c:v>312.0</c:v>
                </c:pt>
                <c:pt idx="984">
                  <c:v>312.0</c:v>
                </c:pt>
                <c:pt idx="985">
                  <c:v>312.0</c:v>
                </c:pt>
                <c:pt idx="986">
                  <c:v>313.0</c:v>
                </c:pt>
                <c:pt idx="987">
                  <c:v>313.0</c:v>
                </c:pt>
                <c:pt idx="988">
                  <c:v>313.0</c:v>
                </c:pt>
                <c:pt idx="989">
                  <c:v>313.0</c:v>
                </c:pt>
                <c:pt idx="990">
                  <c:v>313.0</c:v>
                </c:pt>
                <c:pt idx="991">
                  <c:v>313.0</c:v>
                </c:pt>
                <c:pt idx="992">
                  <c:v>313.0</c:v>
                </c:pt>
                <c:pt idx="993">
                  <c:v>313.0</c:v>
                </c:pt>
                <c:pt idx="994">
                  <c:v>313.0</c:v>
                </c:pt>
                <c:pt idx="995">
                  <c:v>313.0</c:v>
                </c:pt>
                <c:pt idx="996">
                  <c:v>313.0</c:v>
                </c:pt>
                <c:pt idx="997">
                  <c:v>313.0</c:v>
                </c:pt>
                <c:pt idx="998">
                  <c:v>314.0</c:v>
                </c:pt>
                <c:pt idx="999">
                  <c:v>314.0</c:v>
                </c:pt>
                <c:pt idx="1000">
                  <c:v>314.0</c:v>
                </c:pt>
                <c:pt idx="1001">
                  <c:v>314.0</c:v>
                </c:pt>
                <c:pt idx="1002">
                  <c:v>314.0</c:v>
                </c:pt>
                <c:pt idx="1003">
                  <c:v>314.0</c:v>
                </c:pt>
                <c:pt idx="1004">
                  <c:v>314.0</c:v>
                </c:pt>
                <c:pt idx="1005">
                  <c:v>314.0</c:v>
                </c:pt>
                <c:pt idx="1006">
                  <c:v>314.0</c:v>
                </c:pt>
                <c:pt idx="1007">
                  <c:v>314.0</c:v>
                </c:pt>
                <c:pt idx="1008">
                  <c:v>315.0</c:v>
                </c:pt>
                <c:pt idx="1009">
                  <c:v>315.0</c:v>
                </c:pt>
                <c:pt idx="1010">
                  <c:v>315.0</c:v>
                </c:pt>
                <c:pt idx="1011">
                  <c:v>315.0</c:v>
                </c:pt>
                <c:pt idx="1012">
                  <c:v>315.0</c:v>
                </c:pt>
                <c:pt idx="1013">
                  <c:v>315.0</c:v>
                </c:pt>
                <c:pt idx="1014">
                  <c:v>315.0</c:v>
                </c:pt>
                <c:pt idx="1015">
                  <c:v>315.0</c:v>
                </c:pt>
                <c:pt idx="1016">
                  <c:v>315.0</c:v>
                </c:pt>
                <c:pt idx="1017">
                  <c:v>315.0</c:v>
                </c:pt>
                <c:pt idx="1018">
                  <c:v>315.0</c:v>
                </c:pt>
                <c:pt idx="1019">
                  <c:v>315.0</c:v>
                </c:pt>
                <c:pt idx="1020">
                  <c:v>315.0</c:v>
                </c:pt>
                <c:pt idx="1021">
                  <c:v>315.0</c:v>
                </c:pt>
                <c:pt idx="1022">
                  <c:v>315.0</c:v>
                </c:pt>
                <c:pt idx="1023">
                  <c:v>315.0</c:v>
                </c:pt>
                <c:pt idx="1024">
                  <c:v>315.0</c:v>
                </c:pt>
                <c:pt idx="1025">
                  <c:v>315.0</c:v>
                </c:pt>
                <c:pt idx="1026">
                  <c:v>315.0</c:v>
                </c:pt>
                <c:pt idx="1027">
                  <c:v>315.0</c:v>
                </c:pt>
                <c:pt idx="1028">
                  <c:v>316.0</c:v>
                </c:pt>
                <c:pt idx="1029">
                  <c:v>316.0</c:v>
                </c:pt>
                <c:pt idx="1030">
                  <c:v>316.0</c:v>
                </c:pt>
                <c:pt idx="1031">
                  <c:v>316.0</c:v>
                </c:pt>
                <c:pt idx="1032">
                  <c:v>316.0</c:v>
                </c:pt>
                <c:pt idx="1033">
                  <c:v>316.0</c:v>
                </c:pt>
                <c:pt idx="1034">
                  <c:v>316.0</c:v>
                </c:pt>
                <c:pt idx="1035">
                  <c:v>316.0</c:v>
                </c:pt>
                <c:pt idx="1036">
                  <c:v>316.0</c:v>
                </c:pt>
                <c:pt idx="1037">
                  <c:v>316.0</c:v>
                </c:pt>
                <c:pt idx="1038">
                  <c:v>316.0</c:v>
                </c:pt>
                <c:pt idx="1039">
                  <c:v>317.0</c:v>
                </c:pt>
                <c:pt idx="1040">
                  <c:v>317.0</c:v>
                </c:pt>
                <c:pt idx="1041">
                  <c:v>317.0</c:v>
                </c:pt>
                <c:pt idx="1042">
                  <c:v>317.0</c:v>
                </c:pt>
                <c:pt idx="1043">
                  <c:v>317.0</c:v>
                </c:pt>
                <c:pt idx="1044">
                  <c:v>317.0</c:v>
                </c:pt>
                <c:pt idx="1045">
                  <c:v>317.0</c:v>
                </c:pt>
                <c:pt idx="1046">
                  <c:v>317.0</c:v>
                </c:pt>
                <c:pt idx="1047">
                  <c:v>317.0</c:v>
                </c:pt>
                <c:pt idx="1048">
                  <c:v>317.0</c:v>
                </c:pt>
                <c:pt idx="1049">
                  <c:v>317.0</c:v>
                </c:pt>
                <c:pt idx="1050">
                  <c:v>318.0</c:v>
                </c:pt>
                <c:pt idx="1051">
                  <c:v>318.0</c:v>
                </c:pt>
                <c:pt idx="1052">
                  <c:v>318.0</c:v>
                </c:pt>
                <c:pt idx="1053">
                  <c:v>318.0</c:v>
                </c:pt>
                <c:pt idx="1054">
                  <c:v>318.0</c:v>
                </c:pt>
                <c:pt idx="1055">
                  <c:v>318.0</c:v>
                </c:pt>
                <c:pt idx="1056">
                  <c:v>318.0</c:v>
                </c:pt>
                <c:pt idx="1057">
                  <c:v>318.0</c:v>
                </c:pt>
                <c:pt idx="1058">
                  <c:v>318.0</c:v>
                </c:pt>
                <c:pt idx="1059">
                  <c:v>318.0</c:v>
                </c:pt>
                <c:pt idx="1060">
                  <c:v>318.0</c:v>
                </c:pt>
                <c:pt idx="1061">
                  <c:v>319.0</c:v>
                </c:pt>
                <c:pt idx="1062">
                  <c:v>319.0</c:v>
                </c:pt>
                <c:pt idx="1063">
                  <c:v>319.0</c:v>
                </c:pt>
                <c:pt idx="1064">
                  <c:v>319.0</c:v>
                </c:pt>
                <c:pt idx="1065">
                  <c:v>319.0</c:v>
                </c:pt>
                <c:pt idx="1066">
                  <c:v>319.0</c:v>
                </c:pt>
                <c:pt idx="1067">
                  <c:v>319.0</c:v>
                </c:pt>
                <c:pt idx="1068">
                  <c:v>319.0</c:v>
                </c:pt>
                <c:pt idx="1069">
                  <c:v>319.0</c:v>
                </c:pt>
                <c:pt idx="1070">
                  <c:v>319.0</c:v>
                </c:pt>
                <c:pt idx="1071">
                  <c:v>319.0</c:v>
                </c:pt>
                <c:pt idx="1072">
                  <c:v>320.0</c:v>
                </c:pt>
                <c:pt idx="1073">
                  <c:v>320.0</c:v>
                </c:pt>
                <c:pt idx="1074">
                  <c:v>320.0</c:v>
                </c:pt>
                <c:pt idx="1075">
                  <c:v>320.0</c:v>
                </c:pt>
                <c:pt idx="1076">
                  <c:v>320.0</c:v>
                </c:pt>
                <c:pt idx="1077">
                  <c:v>320.0</c:v>
                </c:pt>
                <c:pt idx="1078">
                  <c:v>320.0</c:v>
                </c:pt>
                <c:pt idx="1079">
                  <c:v>321.0</c:v>
                </c:pt>
                <c:pt idx="1080">
                  <c:v>321.0</c:v>
                </c:pt>
                <c:pt idx="1081">
                  <c:v>321.0</c:v>
                </c:pt>
                <c:pt idx="1082">
                  <c:v>321.0</c:v>
                </c:pt>
                <c:pt idx="1083">
                  <c:v>321.0</c:v>
                </c:pt>
                <c:pt idx="1084">
                  <c:v>321.0</c:v>
                </c:pt>
                <c:pt idx="1085">
                  <c:v>321.0</c:v>
                </c:pt>
                <c:pt idx="1086">
                  <c:v>321.0</c:v>
                </c:pt>
                <c:pt idx="1087">
                  <c:v>321.0</c:v>
                </c:pt>
                <c:pt idx="1088">
                  <c:v>321.0</c:v>
                </c:pt>
                <c:pt idx="1089">
                  <c:v>321.0</c:v>
                </c:pt>
                <c:pt idx="1090">
                  <c:v>322.0</c:v>
                </c:pt>
                <c:pt idx="1091">
                  <c:v>322.0</c:v>
                </c:pt>
                <c:pt idx="1092">
                  <c:v>322.0</c:v>
                </c:pt>
                <c:pt idx="1093">
                  <c:v>322.0</c:v>
                </c:pt>
                <c:pt idx="1094">
                  <c:v>322.0</c:v>
                </c:pt>
                <c:pt idx="1095">
                  <c:v>322.0</c:v>
                </c:pt>
                <c:pt idx="1096">
                  <c:v>322.0</c:v>
                </c:pt>
                <c:pt idx="1097">
                  <c:v>322.0</c:v>
                </c:pt>
                <c:pt idx="1098">
                  <c:v>322.0</c:v>
                </c:pt>
                <c:pt idx="1099">
                  <c:v>323.0</c:v>
                </c:pt>
                <c:pt idx="1100">
                  <c:v>323.0</c:v>
                </c:pt>
                <c:pt idx="1101">
                  <c:v>323.0</c:v>
                </c:pt>
                <c:pt idx="1102">
                  <c:v>323.0</c:v>
                </c:pt>
                <c:pt idx="1103">
                  <c:v>323.0</c:v>
                </c:pt>
                <c:pt idx="1104">
                  <c:v>323.0</c:v>
                </c:pt>
                <c:pt idx="1105">
                  <c:v>323.0</c:v>
                </c:pt>
                <c:pt idx="1106">
                  <c:v>323.0</c:v>
                </c:pt>
                <c:pt idx="1107">
                  <c:v>323.0</c:v>
                </c:pt>
                <c:pt idx="1108">
                  <c:v>323.0</c:v>
                </c:pt>
                <c:pt idx="1109">
                  <c:v>323.0</c:v>
                </c:pt>
                <c:pt idx="1110">
                  <c:v>323.0</c:v>
                </c:pt>
                <c:pt idx="1111">
                  <c:v>323.0</c:v>
                </c:pt>
                <c:pt idx="1112">
                  <c:v>323.0</c:v>
                </c:pt>
                <c:pt idx="1113">
                  <c:v>323.0</c:v>
                </c:pt>
                <c:pt idx="1114">
                  <c:v>324.0</c:v>
                </c:pt>
                <c:pt idx="1115">
                  <c:v>324.0</c:v>
                </c:pt>
                <c:pt idx="1116">
                  <c:v>324.0</c:v>
                </c:pt>
                <c:pt idx="1117">
                  <c:v>324.0</c:v>
                </c:pt>
                <c:pt idx="1118">
                  <c:v>324.0</c:v>
                </c:pt>
                <c:pt idx="1119">
                  <c:v>324.0</c:v>
                </c:pt>
                <c:pt idx="1120">
                  <c:v>324.0</c:v>
                </c:pt>
                <c:pt idx="1121">
                  <c:v>324.0</c:v>
                </c:pt>
                <c:pt idx="1122">
                  <c:v>324.0</c:v>
                </c:pt>
                <c:pt idx="1123">
                  <c:v>325.0</c:v>
                </c:pt>
                <c:pt idx="1124">
                  <c:v>325.0</c:v>
                </c:pt>
                <c:pt idx="1125">
                  <c:v>325.0</c:v>
                </c:pt>
                <c:pt idx="1126">
                  <c:v>325.0</c:v>
                </c:pt>
                <c:pt idx="1127">
                  <c:v>325.0</c:v>
                </c:pt>
                <c:pt idx="1128">
                  <c:v>325.0</c:v>
                </c:pt>
                <c:pt idx="1129">
                  <c:v>325.0</c:v>
                </c:pt>
                <c:pt idx="1130">
                  <c:v>325.0</c:v>
                </c:pt>
                <c:pt idx="1131">
                  <c:v>325.0</c:v>
                </c:pt>
                <c:pt idx="1132">
                  <c:v>325.0</c:v>
                </c:pt>
                <c:pt idx="1133">
                  <c:v>325.0</c:v>
                </c:pt>
                <c:pt idx="1134">
                  <c:v>325.0</c:v>
                </c:pt>
                <c:pt idx="1135">
                  <c:v>325.0</c:v>
                </c:pt>
                <c:pt idx="1136">
                  <c:v>325.0</c:v>
                </c:pt>
                <c:pt idx="1137">
                  <c:v>326.0</c:v>
                </c:pt>
                <c:pt idx="1138">
                  <c:v>326.0</c:v>
                </c:pt>
                <c:pt idx="1139">
                  <c:v>326.0</c:v>
                </c:pt>
                <c:pt idx="1140">
                  <c:v>326.0</c:v>
                </c:pt>
                <c:pt idx="1141">
                  <c:v>326.0</c:v>
                </c:pt>
                <c:pt idx="1142">
                  <c:v>326.0</c:v>
                </c:pt>
                <c:pt idx="1143">
                  <c:v>326.0</c:v>
                </c:pt>
                <c:pt idx="1144">
                  <c:v>326.0</c:v>
                </c:pt>
                <c:pt idx="1145">
                  <c:v>326.0</c:v>
                </c:pt>
                <c:pt idx="1146">
                  <c:v>326.0</c:v>
                </c:pt>
                <c:pt idx="1147">
                  <c:v>326.0</c:v>
                </c:pt>
                <c:pt idx="1148">
                  <c:v>326.0</c:v>
                </c:pt>
                <c:pt idx="1149">
                  <c:v>326.0</c:v>
                </c:pt>
                <c:pt idx="1150">
                  <c:v>327.0</c:v>
                </c:pt>
                <c:pt idx="1151">
                  <c:v>327.0</c:v>
                </c:pt>
                <c:pt idx="1152">
                  <c:v>327.0</c:v>
                </c:pt>
                <c:pt idx="1153">
                  <c:v>327.0</c:v>
                </c:pt>
                <c:pt idx="1154">
                  <c:v>327.0</c:v>
                </c:pt>
                <c:pt idx="1155">
                  <c:v>327.0</c:v>
                </c:pt>
                <c:pt idx="1156">
                  <c:v>327.0</c:v>
                </c:pt>
                <c:pt idx="1157">
                  <c:v>327.0</c:v>
                </c:pt>
                <c:pt idx="1158">
                  <c:v>327.0</c:v>
                </c:pt>
                <c:pt idx="1159">
                  <c:v>327.0</c:v>
                </c:pt>
                <c:pt idx="1160">
                  <c:v>327.0</c:v>
                </c:pt>
                <c:pt idx="1161">
                  <c:v>327.0</c:v>
                </c:pt>
                <c:pt idx="1162">
                  <c:v>327.0</c:v>
                </c:pt>
                <c:pt idx="1163">
                  <c:v>327.0</c:v>
                </c:pt>
                <c:pt idx="1164">
                  <c:v>327.0</c:v>
                </c:pt>
                <c:pt idx="1165">
                  <c:v>328.0</c:v>
                </c:pt>
                <c:pt idx="1166">
                  <c:v>328.0</c:v>
                </c:pt>
                <c:pt idx="1167">
                  <c:v>328.0</c:v>
                </c:pt>
                <c:pt idx="1168">
                  <c:v>328.0</c:v>
                </c:pt>
                <c:pt idx="1169">
                  <c:v>328.0</c:v>
                </c:pt>
                <c:pt idx="1170">
                  <c:v>328.0</c:v>
                </c:pt>
                <c:pt idx="1171">
                  <c:v>328.0</c:v>
                </c:pt>
                <c:pt idx="1172">
                  <c:v>328.0</c:v>
                </c:pt>
                <c:pt idx="1173">
                  <c:v>328.0</c:v>
                </c:pt>
                <c:pt idx="1174">
                  <c:v>328.0</c:v>
                </c:pt>
                <c:pt idx="1175">
                  <c:v>328.0</c:v>
                </c:pt>
                <c:pt idx="1176">
                  <c:v>328.0</c:v>
                </c:pt>
                <c:pt idx="1177">
                  <c:v>329.0</c:v>
                </c:pt>
                <c:pt idx="1178">
                  <c:v>329.0</c:v>
                </c:pt>
                <c:pt idx="1179">
                  <c:v>329.0</c:v>
                </c:pt>
                <c:pt idx="1180">
                  <c:v>329.0</c:v>
                </c:pt>
                <c:pt idx="1181">
                  <c:v>329.0</c:v>
                </c:pt>
                <c:pt idx="1182">
                  <c:v>329.0</c:v>
                </c:pt>
                <c:pt idx="1183">
                  <c:v>329.0</c:v>
                </c:pt>
                <c:pt idx="1184">
                  <c:v>329.0</c:v>
                </c:pt>
                <c:pt idx="1185">
                  <c:v>329.0</c:v>
                </c:pt>
                <c:pt idx="1186">
                  <c:v>329.0</c:v>
                </c:pt>
                <c:pt idx="1187">
                  <c:v>329.0</c:v>
                </c:pt>
                <c:pt idx="1188">
                  <c:v>329.0</c:v>
                </c:pt>
                <c:pt idx="1189">
                  <c:v>329.0</c:v>
                </c:pt>
                <c:pt idx="1190">
                  <c:v>329.0</c:v>
                </c:pt>
                <c:pt idx="1191">
                  <c:v>330.0</c:v>
                </c:pt>
                <c:pt idx="1192">
                  <c:v>330.0</c:v>
                </c:pt>
                <c:pt idx="1193">
                  <c:v>330.0</c:v>
                </c:pt>
                <c:pt idx="1194">
                  <c:v>330.0</c:v>
                </c:pt>
                <c:pt idx="1195">
                  <c:v>330.0</c:v>
                </c:pt>
                <c:pt idx="1196">
                  <c:v>330.0</c:v>
                </c:pt>
                <c:pt idx="1197">
                  <c:v>330.0</c:v>
                </c:pt>
                <c:pt idx="1198">
                  <c:v>330.0</c:v>
                </c:pt>
                <c:pt idx="1199">
                  <c:v>330.0</c:v>
                </c:pt>
                <c:pt idx="1200">
                  <c:v>330.0</c:v>
                </c:pt>
                <c:pt idx="1201">
                  <c:v>330.0</c:v>
                </c:pt>
                <c:pt idx="1202">
                  <c:v>330.0</c:v>
                </c:pt>
                <c:pt idx="1203">
                  <c:v>331.0</c:v>
                </c:pt>
                <c:pt idx="1204">
                  <c:v>331.0</c:v>
                </c:pt>
                <c:pt idx="1205">
                  <c:v>331.0</c:v>
                </c:pt>
                <c:pt idx="1206">
                  <c:v>331.0</c:v>
                </c:pt>
                <c:pt idx="1207">
                  <c:v>331.0</c:v>
                </c:pt>
                <c:pt idx="1208">
                  <c:v>331.0</c:v>
                </c:pt>
                <c:pt idx="1209">
                  <c:v>331.0</c:v>
                </c:pt>
                <c:pt idx="1210">
                  <c:v>331.0</c:v>
                </c:pt>
                <c:pt idx="1211">
                  <c:v>331.0</c:v>
                </c:pt>
                <c:pt idx="1212">
                  <c:v>331.0</c:v>
                </c:pt>
                <c:pt idx="1213">
                  <c:v>331.0</c:v>
                </c:pt>
                <c:pt idx="1214">
                  <c:v>331.0</c:v>
                </c:pt>
                <c:pt idx="1215">
                  <c:v>331.0</c:v>
                </c:pt>
                <c:pt idx="1216">
                  <c:v>331.0</c:v>
                </c:pt>
                <c:pt idx="1217">
                  <c:v>332.0</c:v>
                </c:pt>
                <c:pt idx="1218">
                  <c:v>332.0</c:v>
                </c:pt>
                <c:pt idx="1219">
                  <c:v>332.0</c:v>
                </c:pt>
                <c:pt idx="1220">
                  <c:v>332.0</c:v>
                </c:pt>
                <c:pt idx="1221">
                  <c:v>332.0</c:v>
                </c:pt>
                <c:pt idx="1222">
                  <c:v>332.0</c:v>
                </c:pt>
                <c:pt idx="1223">
                  <c:v>332.0</c:v>
                </c:pt>
                <c:pt idx="1224">
                  <c:v>332.0</c:v>
                </c:pt>
                <c:pt idx="1225">
                  <c:v>332.0</c:v>
                </c:pt>
                <c:pt idx="1226">
                  <c:v>332.0</c:v>
                </c:pt>
                <c:pt idx="1227">
                  <c:v>332.0</c:v>
                </c:pt>
                <c:pt idx="1228">
                  <c:v>332.0</c:v>
                </c:pt>
                <c:pt idx="1229">
                  <c:v>332.0</c:v>
                </c:pt>
                <c:pt idx="1230">
                  <c:v>333.0</c:v>
                </c:pt>
                <c:pt idx="1231">
                  <c:v>333.0</c:v>
                </c:pt>
                <c:pt idx="1232">
                  <c:v>333.0</c:v>
                </c:pt>
                <c:pt idx="1233">
                  <c:v>333.0</c:v>
                </c:pt>
                <c:pt idx="1234">
                  <c:v>333.0</c:v>
                </c:pt>
                <c:pt idx="1235">
                  <c:v>333.0</c:v>
                </c:pt>
                <c:pt idx="1236">
                  <c:v>333.0</c:v>
                </c:pt>
                <c:pt idx="1237">
                  <c:v>333.0</c:v>
                </c:pt>
                <c:pt idx="1238">
                  <c:v>333.0</c:v>
                </c:pt>
                <c:pt idx="1239">
                  <c:v>333.0</c:v>
                </c:pt>
                <c:pt idx="1240">
                  <c:v>333.0</c:v>
                </c:pt>
                <c:pt idx="1241">
                  <c:v>333.0</c:v>
                </c:pt>
                <c:pt idx="1242">
                  <c:v>333.0</c:v>
                </c:pt>
                <c:pt idx="1243">
                  <c:v>333.0</c:v>
                </c:pt>
                <c:pt idx="1244">
                  <c:v>333.0</c:v>
                </c:pt>
                <c:pt idx="1245">
                  <c:v>333.0</c:v>
                </c:pt>
                <c:pt idx="1246">
                  <c:v>333.0</c:v>
                </c:pt>
                <c:pt idx="1247">
                  <c:v>333.0</c:v>
                </c:pt>
                <c:pt idx="1248">
                  <c:v>334.0</c:v>
                </c:pt>
                <c:pt idx="1249">
                  <c:v>334.0</c:v>
                </c:pt>
                <c:pt idx="1250">
                  <c:v>334.0</c:v>
                </c:pt>
                <c:pt idx="1251">
                  <c:v>334.0</c:v>
                </c:pt>
                <c:pt idx="1252">
                  <c:v>334.0</c:v>
                </c:pt>
                <c:pt idx="1253">
                  <c:v>334.0</c:v>
                </c:pt>
                <c:pt idx="1254">
                  <c:v>334.0</c:v>
                </c:pt>
                <c:pt idx="1255">
                  <c:v>334.0</c:v>
                </c:pt>
                <c:pt idx="1256">
                  <c:v>334.0</c:v>
                </c:pt>
                <c:pt idx="1257">
                  <c:v>334.0</c:v>
                </c:pt>
                <c:pt idx="1258">
                  <c:v>334.0</c:v>
                </c:pt>
                <c:pt idx="1259">
                  <c:v>334.0</c:v>
                </c:pt>
                <c:pt idx="1260">
                  <c:v>334.0</c:v>
                </c:pt>
                <c:pt idx="1261">
                  <c:v>334.0</c:v>
                </c:pt>
                <c:pt idx="1262">
                  <c:v>334.0</c:v>
                </c:pt>
                <c:pt idx="1263">
                  <c:v>334.0</c:v>
                </c:pt>
                <c:pt idx="1264">
                  <c:v>334.0</c:v>
                </c:pt>
                <c:pt idx="1265">
                  <c:v>334.0</c:v>
                </c:pt>
                <c:pt idx="1266">
                  <c:v>334.0</c:v>
                </c:pt>
                <c:pt idx="1267">
                  <c:v>334.0</c:v>
                </c:pt>
                <c:pt idx="1268">
                  <c:v>335.0</c:v>
                </c:pt>
                <c:pt idx="1269">
                  <c:v>335.0</c:v>
                </c:pt>
                <c:pt idx="1270">
                  <c:v>335.0</c:v>
                </c:pt>
                <c:pt idx="1271">
                  <c:v>335.0</c:v>
                </c:pt>
                <c:pt idx="1272">
                  <c:v>335.0</c:v>
                </c:pt>
                <c:pt idx="1273">
                  <c:v>335.0</c:v>
                </c:pt>
                <c:pt idx="1274">
                  <c:v>335.0</c:v>
                </c:pt>
                <c:pt idx="1275">
                  <c:v>335.0</c:v>
                </c:pt>
                <c:pt idx="1276">
                  <c:v>335.0</c:v>
                </c:pt>
                <c:pt idx="1277">
                  <c:v>335.0</c:v>
                </c:pt>
                <c:pt idx="1278">
                  <c:v>335.0</c:v>
                </c:pt>
                <c:pt idx="1279">
                  <c:v>335.0</c:v>
                </c:pt>
                <c:pt idx="1280">
                  <c:v>336.0</c:v>
                </c:pt>
                <c:pt idx="1281">
                  <c:v>336.0</c:v>
                </c:pt>
                <c:pt idx="1282">
                  <c:v>336.0</c:v>
                </c:pt>
                <c:pt idx="1283">
                  <c:v>336.0</c:v>
                </c:pt>
                <c:pt idx="1284">
                  <c:v>336.0</c:v>
                </c:pt>
                <c:pt idx="1285">
                  <c:v>336.0</c:v>
                </c:pt>
                <c:pt idx="1286">
                  <c:v>336.0</c:v>
                </c:pt>
                <c:pt idx="1287">
                  <c:v>336.0</c:v>
                </c:pt>
                <c:pt idx="1288">
                  <c:v>336.0</c:v>
                </c:pt>
                <c:pt idx="1289">
                  <c:v>336.0</c:v>
                </c:pt>
                <c:pt idx="1290">
                  <c:v>336.0</c:v>
                </c:pt>
                <c:pt idx="1291">
                  <c:v>336.0</c:v>
                </c:pt>
                <c:pt idx="1292">
                  <c:v>336.0</c:v>
                </c:pt>
                <c:pt idx="1293">
                  <c:v>336.0</c:v>
                </c:pt>
                <c:pt idx="1294">
                  <c:v>337.0</c:v>
                </c:pt>
                <c:pt idx="1295">
                  <c:v>337.0</c:v>
                </c:pt>
                <c:pt idx="1296">
                  <c:v>337.0</c:v>
                </c:pt>
                <c:pt idx="1297">
                  <c:v>337.0</c:v>
                </c:pt>
                <c:pt idx="1298">
                  <c:v>337.0</c:v>
                </c:pt>
                <c:pt idx="1299">
                  <c:v>337.0</c:v>
                </c:pt>
                <c:pt idx="1300">
                  <c:v>337.0</c:v>
                </c:pt>
                <c:pt idx="1301">
                  <c:v>337.0</c:v>
                </c:pt>
                <c:pt idx="1302">
                  <c:v>337.0</c:v>
                </c:pt>
                <c:pt idx="1303">
                  <c:v>337.0</c:v>
                </c:pt>
                <c:pt idx="1304">
                  <c:v>337.0</c:v>
                </c:pt>
                <c:pt idx="1305">
                  <c:v>337.0</c:v>
                </c:pt>
                <c:pt idx="1306">
                  <c:v>337.0</c:v>
                </c:pt>
                <c:pt idx="1307">
                  <c:v>338.0</c:v>
                </c:pt>
                <c:pt idx="1308">
                  <c:v>338.0</c:v>
                </c:pt>
                <c:pt idx="1309">
                  <c:v>338.0</c:v>
                </c:pt>
                <c:pt idx="1310">
                  <c:v>338.0</c:v>
                </c:pt>
                <c:pt idx="1311">
                  <c:v>338.0</c:v>
                </c:pt>
                <c:pt idx="1312">
                  <c:v>338.0</c:v>
                </c:pt>
                <c:pt idx="1313">
                  <c:v>338.0</c:v>
                </c:pt>
                <c:pt idx="1314">
                  <c:v>338.0</c:v>
                </c:pt>
                <c:pt idx="1315">
                  <c:v>338.0</c:v>
                </c:pt>
                <c:pt idx="1316">
                  <c:v>338.0</c:v>
                </c:pt>
                <c:pt idx="1317">
                  <c:v>338.0</c:v>
                </c:pt>
                <c:pt idx="1318">
                  <c:v>338.0</c:v>
                </c:pt>
                <c:pt idx="1319">
                  <c:v>338.0</c:v>
                </c:pt>
                <c:pt idx="1320">
                  <c:v>338.0</c:v>
                </c:pt>
                <c:pt idx="1321">
                  <c:v>338.0</c:v>
                </c:pt>
                <c:pt idx="1322">
                  <c:v>338.0</c:v>
                </c:pt>
                <c:pt idx="1323">
                  <c:v>338.0</c:v>
                </c:pt>
                <c:pt idx="1324">
                  <c:v>338.0</c:v>
                </c:pt>
                <c:pt idx="1325">
                  <c:v>338.0</c:v>
                </c:pt>
                <c:pt idx="1326">
                  <c:v>339.0</c:v>
                </c:pt>
                <c:pt idx="1327">
                  <c:v>339.0</c:v>
                </c:pt>
                <c:pt idx="1328">
                  <c:v>339.0</c:v>
                </c:pt>
                <c:pt idx="1329">
                  <c:v>339.0</c:v>
                </c:pt>
                <c:pt idx="1330">
                  <c:v>339.0</c:v>
                </c:pt>
                <c:pt idx="1331">
                  <c:v>339.0</c:v>
                </c:pt>
                <c:pt idx="1332">
                  <c:v>339.0</c:v>
                </c:pt>
                <c:pt idx="1333">
                  <c:v>339.0</c:v>
                </c:pt>
                <c:pt idx="1334">
                  <c:v>339.0</c:v>
                </c:pt>
                <c:pt idx="1335">
                  <c:v>339.0</c:v>
                </c:pt>
                <c:pt idx="1336">
                  <c:v>339.0</c:v>
                </c:pt>
                <c:pt idx="1337">
                  <c:v>339.0</c:v>
                </c:pt>
                <c:pt idx="1338">
                  <c:v>340.0</c:v>
                </c:pt>
                <c:pt idx="1339">
                  <c:v>340.0</c:v>
                </c:pt>
                <c:pt idx="1340">
                  <c:v>340.0</c:v>
                </c:pt>
                <c:pt idx="1341">
                  <c:v>340.0</c:v>
                </c:pt>
                <c:pt idx="1342">
                  <c:v>340.0</c:v>
                </c:pt>
                <c:pt idx="1343">
                  <c:v>340.0</c:v>
                </c:pt>
                <c:pt idx="1344">
                  <c:v>340.0</c:v>
                </c:pt>
                <c:pt idx="1345">
                  <c:v>340.0</c:v>
                </c:pt>
                <c:pt idx="1346">
                  <c:v>341.0</c:v>
                </c:pt>
                <c:pt idx="1347">
                  <c:v>341.0</c:v>
                </c:pt>
                <c:pt idx="1348">
                  <c:v>341.0</c:v>
                </c:pt>
                <c:pt idx="1349">
                  <c:v>341.0</c:v>
                </c:pt>
                <c:pt idx="1350">
                  <c:v>341.0</c:v>
                </c:pt>
                <c:pt idx="1351">
                  <c:v>341.0</c:v>
                </c:pt>
                <c:pt idx="1352">
                  <c:v>341.0</c:v>
                </c:pt>
                <c:pt idx="1353">
                  <c:v>341.0</c:v>
                </c:pt>
                <c:pt idx="1354">
                  <c:v>341.0</c:v>
                </c:pt>
                <c:pt idx="1355">
                  <c:v>341.0</c:v>
                </c:pt>
                <c:pt idx="1356">
                  <c:v>341.0</c:v>
                </c:pt>
                <c:pt idx="1357">
                  <c:v>341.0</c:v>
                </c:pt>
                <c:pt idx="1358">
                  <c:v>341.0</c:v>
                </c:pt>
                <c:pt idx="1359">
                  <c:v>341.0</c:v>
                </c:pt>
                <c:pt idx="1360">
                  <c:v>341.0</c:v>
                </c:pt>
                <c:pt idx="1361">
                  <c:v>341.0</c:v>
                </c:pt>
                <c:pt idx="1362">
                  <c:v>341.0</c:v>
                </c:pt>
                <c:pt idx="1363">
                  <c:v>341.0</c:v>
                </c:pt>
                <c:pt idx="1364">
                  <c:v>342.0</c:v>
                </c:pt>
                <c:pt idx="1365">
                  <c:v>342.0</c:v>
                </c:pt>
                <c:pt idx="1366">
                  <c:v>342.0</c:v>
                </c:pt>
                <c:pt idx="1367">
                  <c:v>342.0</c:v>
                </c:pt>
                <c:pt idx="1368">
                  <c:v>342.0</c:v>
                </c:pt>
                <c:pt idx="1369">
                  <c:v>342.0</c:v>
                </c:pt>
                <c:pt idx="1370">
                  <c:v>342.0</c:v>
                </c:pt>
                <c:pt idx="1371">
                  <c:v>342.0</c:v>
                </c:pt>
                <c:pt idx="1372">
                  <c:v>342.0</c:v>
                </c:pt>
                <c:pt idx="1373">
                  <c:v>342.0</c:v>
                </c:pt>
                <c:pt idx="1374">
                  <c:v>342.0</c:v>
                </c:pt>
                <c:pt idx="1375">
                  <c:v>342.0</c:v>
                </c:pt>
                <c:pt idx="1376">
                  <c:v>342.0</c:v>
                </c:pt>
                <c:pt idx="1377">
                  <c:v>342.0</c:v>
                </c:pt>
                <c:pt idx="1378">
                  <c:v>342.0</c:v>
                </c:pt>
                <c:pt idx="1379">
                  <c:v>342.0</c:v>
                </c:pt>
                <c:pt idx="1380">
                  <c:v>343.0</c:v>
                </c:pt>
                <c:pt idx="1381">
                  <c:v>343.0</c:v>
                </c:pt>
                <c:pt idx="1382">
                  <c:v>343.0</c:v>
                </c:pt>
                <c:pt idx="1383">
                  <c:v>343.0</c:v>
                </c:pt>
                <c:pt idx="1384">
                  <c:v>343.0</c:v>
                </c:pt>
                <c:pt idx="1385">
                  <c:v>343.0</c:v>
                </c:pt>
                <c:pt idx="1386">
                  <c:v>343.0</c:v>
                </c:pt>
                <c:pt idx="1387">
                  <c:v>343.0</c:v>
                </c:pt>
                <c:pt idx="1388">
                  <c:v>343.0</c:v>
                </c:pt>
                <c:pt idx="1389">
                  <c:v>343.0</c:v>
                </c:pt>
                <c:pt idx="1390">
                  <c:v>343.0</c:v>
                </c:pt>
                <c:pt idx="1391">
                  <c:v>343.0</c:v>
                </c:pt>
                <c:pt idx="1392">
                  <c:v>344.0</c:v>
                </c:pt>
                <c:pt idx="1393">
                  <c:v>344.0</c:v>
                </c:pt>
                <c:pt idx="1394">
                  <c:v>344.0</c:v>
                </c:pt>
                <c:pt idx="1395">
                  <c:v>344.0</c:v>
                </c:pt>
                <c:pt idx="1396">
                  <c:v>344.0</c:v>
                </c:pt>
                <c:pt idx="1397">
                  <c:v>344.0</c:v>
                </c:pt>
                <c:pt idx="1398">
                  <c:v>344.0</c:v>
                </c:pt>
                <c:pt idx="1399">
                  <c:v>344.0</c:v>
                </c:pt>
                <c:pt idx="1400">
                  <c:v>344.0</c:v>
                </c:pt>
                <c:pt idx="1401">
                  <c:v>344.0</c:v>
                </c:pt>
                <c:pt idx="1402">
                  <c:v>344.0</c:v>
                </c:pt>
                <c:pt idx="1403">
                  <c:v>344.0</c:v>
                </c:pt>
                <c:pt idx="1404">
                  <c:v>344.0</c:v>
                </c:pt>
                <c:pt idx="1405">
                  <c:v>344.0</c:v>
                </c:pt>
                <c:pt idx="1406">
                  <c:v>345.0</c:v>
                </c:pt>
                <c:pt idx="1407">
                  <c:v>345.0</c:v>
                </c:pt>
                <c:pt idx="1408">
                  <c:v>345.0</c:v>
                </c:pt>
                <c:pt idx="1409">
                  <c:v>345.0</c:v>
                </c:pt>
                <c:pt idx="1410">
                  <c:v>345.0</c:v>
                </c:pt>
                <c:pt idx="1411">
                  <c:v>345.0</c:v>
                </c:pt>
                <c:pt idx="1412">
                  <c:v>345.0</c:v>
                </c:pt>
                <c:pt idx="1413">
                  <c:v>345.0</c:v>
                </c:pt>
                <c:pt idx="1414">
                  <c:v>345.0</c:v>
                </c:pt>
                <c:pt idx="1415">
                  <c:v>345.0</c:v>
                </c:pt>
                <c:pt idx="1416">
                  <c:v>345.0</c:v>
                </c:pt>
                <c:pt idx="1417">
                  <c:v>345.0</c:v>
                </c:pt>
                <c:pt idx="1418">
                  <c:v>345.0</c:v>
                </c:pt>
                <c:pt idx="1419">
                  <c:v>345.0</c:v>
                </c:pt>
                <c:pt idx="1420">
                  <c:v>345.0</c:v>
                </c:pt>
                <c:pt idx="1421">
                  <c:v>346.0</c:v>
                </c:pt>
                <c:pt idx="1422">
                  <c:v>346.0</c:v>
                </c:pt>
                <c:pt idx="1423">
                  <c:v>346.0</c:v>
                </c:pt>
                <c:pt idx="1424">
                  <c:v>346.0</c:v>
                </c:pt>
                <c:pt idx="1425">
                  <c:v>346.0</c:v>
                </c:pt>
                <c:pt idx="1426">
                  <c:v>346.0</c:v>
                </c:pt>
                <c:pt idx="1427">
                  <c:v>346.0</c:v>
                </c:pt>
                <c:pt idx="1428">
                  <c:v>346.0</c:v>
                </c:pt>
                <c:pt idx="1429">
                  <c:v>346.0</c:v>
                </c:pt>
                <c:pt idx="1430">
                  <c:v>346.0</c:v>
                </c:pt>
                <c:pt idx="1431">
                  <c:v>346.0</c:v>
                </c:pt>
                <c:pt idx="1432">
                  <c:v>346.0</c:v>
                </c:pt>
                <c:pt idx="1433">
                  <c:v>346.0</c:v>
                </c:pt>
                <c:pt idx="1434">
                  <c:v>346.0</c:v>
                </c:pt>
                <c:pt idx="1435">
                  <c:v>346.0</c:v>
                </c:pt>
                <c:pt idx="1436">
                  <c:v>346.0</c:v>
                </c:pt>
                <c:pt idx="1437">
                  <c:v>346.0</c:v>
                </c:pt>
                <c:pt idx="1438">
                  <c:v>346.0</c:v>
                </c:pt>
                <c:pt idx="1439">
                  <c:v>346.0</c:v>
                </c:pt>
                <c:pt idx="1440">
                  <c:v>346.0</c:v>
                </c:pt>
                <c:pt idx="1441">
                  <c:v>346.0</c:v>
                </c:pt>
                <c:pt idx="1442">
                  <c:v>347.0</c:v>
                </c:pt>
                <c:pt idx="1443">
                  <c:v>347.0</c:v>
                </c:pt>
                <c:pt idx="1444">
                  <c:v>347.0</c:v>
                </c:pt>
                <c:pt idx="1445">
                  <c:v>347.0</c:v>
                </c:pt>
                <c:pt idx="1446">
                  <c:v>347.0</c:v>
                </c:pt>
                <c:pt idx="1447">
                  <c:v>347.0</c:v>
                </c:pt>
                <c:pt idx="1448">
                  <c:v>347.0</c:v>
                </c:pt>
                <c:pt idx="1449">
                  <c:v>347.0</c:v>
                </c:pt>
                <c:pt idx="1450">
                  <c:v>347.0</c:v>
                </c:pt>
                <c:pt idx="1451">
                  <c:v>347.0</c:v>
                </c:pt>
                <c:pt idx="1452">
                  <c:v>347.0</c:v>
                </c:pt>
                <c:pt idx="1453">
                  <c:v>347.0</c:v>
                </c:pt>
                <c:pt idx="1454">
                  <c:v>347.0</c:v>
                </c:pt>
                <c:pt idx="1455">
                  <c:v>347.0</c:v>
                </c:pt>
                <c:pt idx="1456">
                  <c:v>347.0</c:v>
                </c:pt>
                <c:pt idx="1457">
                  <c:v>347.0</c:v>
                </c:pt>
                <c:pt idx="1458">
                  <c:v>347.0</c:v>
                </c:pt>
                <c:pt idx="1459">
                  <c:v>347.0</c:v>
                </c:pt>
                <c:pt idx="1460">
                  <c:v>347.0</c:v>
                </c:pt>
                <c:pt idx="1461">
                  <c:v>348.0</c:v>
                </c:pt>
                <c:pt idx="1462">
                  <c:v>348.0</c:v>
                </c:pt>
                <c:pt idx="1463">
                  <c:v>348.0</c:v>
                </c:pt>
                <c:pt idx="1464">
                  <c:v>348.0</c:v>
                </c:pt>
                <c:pt idx="1465">
                  <c:v>348.0</c:v>
                </c:pt>
                <c:pt idx="1466">
                  <c:v>348.0</c:v>
                </c:pt>
                <c:pt idx="1467">
                  <c:v>348.0</c:v>
                </c:pt>
                <c:pt idx="1468">
                  <c:v>348.0</c:v>
                </c:pt>
                <c:pt idx="1469">
                  <c:v>348.0</c:v>
                </c:pt>
                <c:pt idx="1470">
                  <c:v>348.0</c:v>
                </c:pt>
                <c:pt idx="1471">
                  <c:v>348.0</c:v>
                </c:pt>
                <c:pt idx="1472">
                  <c:v>348.0</c:v>
                </c:pt>
                <c:pt idx="1473">
                  <c:v>348.0</c:v>
                </c:pt>
                <c:pt idx="1474">
                  <c:v>348.0</c:v>
                </c:pt>
                <c:pt idx="1475">
                  <c:v>348.0</c:v>
                </c:pt>
                <c:pt idx="1476">
                  <c:v>348.0</c:v>
                </c:pt>
                <c:pt idx="1477">
                  <c:v>348.0</c:v>
                </c:pt>
                <c:pt idx="1478">
                  <c:v>348.0</c:v>
                </c:pt>
                <c:pt idx="1479">
                  <c:v>349.0</c:v>
                </c:pt>
                <c:pt idx="1480">
                  <c:v>349.0</c:v>
                </c:pt>
                <c:pt idx="1481">
                  <c:v>349.0</c:v>
                </c:pt>
                <c:pt idx="1482">
                  <c:v>349.0</c:v>
                </c:pt>
                <c:pt idx="1483">
                  <c:v>349.0</c:v>
                </c:pt>
                <c:pt idx="1484">
                  <c:v>349.0</c:v>
                </c:pt>
                <c:pt idx="1485">
                  <c:v>349.0</c:v>
                </c:pt>
                <c:pt idx="1486">
                  <c:v>349.0</c:v>
                </c:pt>
                <c:pt idx="1487">
                  <c:v>349.0</c:v>
                </c:pt>
                <c:pt idx="1488">
                  <c:v>349.0</c:v>
                </c:pt>
                <c:pt idx="1489">
                  <c:v>349.0</c:v>
                </c:pt>
                <c:pt idx="1490">
                  <c:v>349.0</c:v>
                </c:pt>
                <c:pt idx="1491">
                  <c:v>349.0</c:v>
                </c:pt>
                <c:pt idx="1492">
                  <c:v>349.0</c:v>
                </c:pt>
                <c:pt idx="1493">
                  <c:v>349.0</c:v>
                </c:pt>
                <c:pt idx="1494">
                  <c:v>349.0</c:v>
                </c:pt>
                <c:pt idx="1495">
                  <c:v>349.0</c:v>
                </c:pt>
                <c:pt idx="1496">
                  <c:v>349.0</c:v>
                </c:pt>
                <c:pt idx="1497">
                  <c:v>349.0</c:v>
                </c:pt>
                <c:pt idx="1498">
                  <c:v>349.0</c:v>
                </c:pt>
                <c:pt idx="1499">
                  <c:v>349.0</c:v>
                </c:pt>
                <c:pt idx="1500">
                  <c:v>349.0</c:v>
                </c:pt>
                <c:pt idx="1501">
                  <c:v>349.0</c:v>
                </c:pt>
                <c:pt idx="1502">
                  <c:v>349.0</c:v>
                </c:pt>
                <c:pt idx="1503">
                  <c:v>349.0</c:v>
                </c:pt>
                <c:pt idx="1504">
                  <c:v>349.0</c:v>
                </c:pt>
                <c:pt idx="1505">
                  <c:v>349.0</c:v>
                </c:pt>
                <c:pt idx="1506">
                  <c:v>349.0</c:v>
                </c:pt>
                <c:pt idx="1507">
                  <c:v>349.0</c:v>
                </c:pt>
                <c:pt idx="1508">
                  <c:v>349.0</c:v>
                </c:pt>
                <c:pt idx="1509">
                  <c:v>349.0</c:v>
                </c:pt>
                <c:pt idx="1510">
                  <c:v>349.0</c:v>
                </c:pt>
                <c:pt idx="1511">
                  <c:v>350.0</c:v>
                </c:pt>
                <c:pt idx="1512">
                  <c:v>350.0</c:v>
                </c:pt>
                <c:pt idx="1513">
                  <c:v>350.0</c:v>
                </c:pt>
                <c:pt idx="1514">
                  <c:v>350.0</c:v>
                </c:pt>
                <c:pt idx="1515">
                  <c:v>350.0</c:v>
                </c:pt>
                <c:pt idx="1516">
                  <c:v>350.0</c:v>
                </c:pt>
                <c:pt idx="1517">
                  <c:v>350.0</c:v>
                </c:pt>
                <c:pt idx="1518">
                  <c:v>350.0</c:v>
                </c:pt>
                <c:pt idx="1519">
                  <c:v>350.0</c:v>
                </c:pt>
                <c:pt idx="1520">
                  <c:v>350.0</c:v>
                </c:pt>
                <c:pt idx="1521">
                  <c:v>350.0</c:v>
                </c:pt>
                <c:pt idx="1522">
                  <c:v>350.0</c:v>
                </c:pt>
                <c:pt idx="1523">
                  <c:v>350.0</c:v>
                </c:pt>
                <c:pt idx="1524">
                  <c:v>350.0</c:v>
                </c:pt>
                <c:pt idx="1525">
                  <c:v>350.0</c:v>
                </c:pt>
                <c:pt idx="1526">
                  <c:v>350.0</c:v>
                </c:pt>
                <c:pt idx="1527">
                  <c:v>350.0</c:v>
                </c:pt>
                <c:pt idx="1528">
                  <c:v>350.0</c:v>
                </c:pt>
                <c:pt idx="1529">
                  <c:v>350.0</c:v>
                </c:pt>
                <c:pt idx="1530">
                  <c:v>350.0</c:v>
                </c:pt>
                <c:pt idx="1531">
                  <c:v>350.0</c:v>
                </c:pt>
                <c:pt idx="1532">
                  <c:v>350.0</c:v>
                </c:pt>
                <c:pt idx="1533">
                  <c:v>350.0</c:v>
                </c:pt>
                <c:pt idx="1534">
                  <c:v>350.0</c:v>
                </c:pt>
                <c:pt idx="1535">
                  <c:v>351.0</c:v>
                </c:pt>
                <c:pt idx="1536">
                  <c:v>351.0</c:v>
                </c:pt>
                <c:pt idx="1537">
                  <c:v>351.0</c:v>
                </c:pt>
                <c:pt idx="1538">
                  <c:v>351.0</c:v>
                </c:pt>
                <c:pt idx="1539">
                  <c:v>351.0</c:v>
                </c:pt>
                <c:pt idx="1540">
                  <c:v>351.0</c:v>
                </c:pt>
                <c:pt idx="1541">
                  <c:v>351.0</c:v>
                </c:pt>
                <c:pt idx="1542">
                  <c:v>351.0</c:v>
                </c:pt>
                <c:pt idx="1543">
                  <c:v>351.0</c:v>
                </c:pt>
                <c:pt idx="1544">
                  <c:v>351.0</c:v>
                </c:pt>
                <c:pt idx="1545">
                  <c:v>351.0</c:v>
                </c:pt>
                <c:pt idx="1546">
                  <c:v>351.0</c:v>
                </c:pt>
                <c:pt idx="1547">
                  <c:v>351.0</c:v>
                </c:pt>
                <c:pt idx="1548">
                  <c:v>351.0</c:v>
                </c:pt>
                <c:pt idx="1549">
                  <c:v>351.0</c:v>
                </c:pt>
                <c:pt idx="1550">
                  <c:v>351.0</c:v>
                </c:pt>
                <c:pt idx="1551">
                  <c:v>351.0</c:v>
                </c:pt>
                <c:pt idx="1552">
                  <c:v>351.0</c:v>
                </c:pt>
                <c:pt idx="1553">
                  <c:v>351.0</c:v>
                </c:pt>
                <c:pt idx="1554">
                  <c:v>351.0</c:v>
                </c:pt>
                <c:pt idx="1555">
                  <c:v>351.0</c:v>
                </c:pt>
                <c:pt idx="1556">
                  <c:v>351.0</c:v>
                </c:pt>
                <c:pt idx="1557">
                  <c:v>351.0</c:v>
                </c:pt>
                <c:pt idx="1558">
                  <c:v>351.0</c:v>
                </c:pt>
                <c:pt idx="1559">
                  <c:v>351.0</c:v>
                </c:pt>
                <c:pt idx="1560">
                  <c:v>352.0</c:v>
                </c:pt>
                <c:pt idx="1561">
                  <c:v>352.0</c:v>
                </c:pt>
                <c:pt idx="1562">
                  <c:v>352.0</c:v>
                </c:pt>
                <c:pt idx="1563">
                  <c:v>352.0</c:v>
                </c:pt>
                <c:pt idx="1564">
                  <c:v>352.0</c:v>
                </c:pt>
                <c:pt idx="1565">
                  <c:v>352.0</c:v>
                </c:pt>
                <c:pt idx="1566">
                  <c:v>352.0</c:v>
                </c:pt>
                <c:pt idx="1567">
                  <c:v>352.0</c:v>
                </c:pt>
                <c:pt idx="1568">
                  <c:v>352.0</c:v>
                </c:pt>
                <c:pt idx="1569">
                  <c:v>352.0</c:v>
                </c:pt>
                <c:pt idx="1570">
                  <c:v>352.0</c:v>
                </c:pt>
                <c:pt idx="1571">
                  <c:v>352.0</c:v>
                </c:pt>
                <c:pt idx="1572">
                  <c:v>352.0</c:v>
                </c:pt>
                <c:pt idx="1573">
                  <c:v>352.0</c:v>
                </c:pt>
                <c:pt idx="1574">
                  <c:v>352.0</c:v>
                </c:pt>
                <c:pt idx="1575">
                  <c:v>352.0</c:v>
                </c:pt>
                <c:pt idx="1576">
                  <c:v>352.0</c:v>
                </c:pt>
                <c:pt idx="1577">
                  <c:v>352.0</c:v>
                </c:pt>
                <c:pt idx="1578">
                  <c:v>352.0</c:v>
                </c:pt>
                <c:pt idx="1579">
                  <c:v>352.0</c:v>
                </c:pt>
                <c:pt idx="1580">
                  <c:v>352.0</c:v>
                </c:pt>
                <c:pt idx="1581">
                  <c:v>352.0</c:v>
                </c:pt>
                <c:pt idx="1582">
                  <c:v>352.0</c:v>
                </c:pt>
                <c:pt idx="1583">
                  <c:v>352.0</c:v>
                </c:pt>
                <c:pt idx="1584">
                  <c:v>352.0</c:v>
                </c:pt>
                <c:pt idx="1585">
                  <c:v>352.0</c:v>
                </c:pt>
                <c:pt idx="1586">
                  <c:v>352.0</c:v>
                </c:pt>
                <c:pt idx="1587">
                  <c:v>352.0</c:v>
                </c:pt>
                <c:pt idx="1588">
                  <c:v>352.0</c:v>
                </c:pt>
                <c:pt idx="1589">
                  <c:v>352.0</c:v>
                </c:pt>
                <c:pt idx="1590">
                  <c:v>353.0</c:v>
                </c:pt>
                <c:pt idx="1591">
                  <c:v>353.0</c:v>
                </c:pt>
                <c:pt idx="1592">
                  <c:v>353.0</c:v>
                </c:pt>
                <c:pt idx="1593">
                  <c:v>353.0</c:v>
                </c:pt>
                <c:pt idx="1594">
                  <c:v>353.0</c:v>
                </c:pt>
                <c:pt idx="1595">
                  <c:v>353.0</c:v>
                </c:pt>
                <c:pt idx="1596">
                  <c:v>353.0</c:v>
                </c:pt>
                <c:pt idx="1597">
                  <c:v>353.0</c:v>
                </c:pt>
                <c:pt idx="1598">
                  <c:v>353.0</c:v>
                </c:pt>
                <c:pt idx="1599">
                  <c:v>353.0</c:v>
                </c:pt>
                <c:pt idx="1600">
                  <c:v>353.0</c:v>
                </c:pt>
                <c:pt idx="1601">
                  <c:v>353.0</c:v>
                </c:pt>
                <c:pt idx="1602">
                  <c:v>353.0</c:v>
                </c:pt>
                <c:pt idx="1603">
                  <c:v>353.0</c:v>
                </c:pt>
                <c:pt idx="1604">
                  <c:v>353.0</c:v>
                </c:pt>
                <c:pt idx="1605">
                  <c:v>353.0</c:v>
                </c:pt>
                <c:pt idx="1606">
                  <c:v>353.0</c:v>
                </c:pt>
                <c:pt idx="1607">
                  <c:v>353.0</c:v>
                </c:pt>
                <c:pt idx="1608">
                  <c:v>353.0</c:v>
                </c:pt>
                <c:pt idx="1609">
                  <c:v>353.0</c:v>
                </c:pt>
                <c:pt idx="1610">
                  <c:v>353.0</c:v>
                </c:pt>
                <c:pt idx="1611">
                  <c:v>353.0</c:v>
                </c:pt>
                <c:pt idx="1612">
                  <c:v>353.0</c:v>
                </c:pt>
                <c:pt idx="1613">
                  <c:v>353.0</c:v>
                </c:pt>
                <c:pt idx="1614">
                  <c:v>353.0</c:v>
                </c:pt>
                <c:pt idx="1615">
                  <c:v>354.0</c:v>
                </c:pt>
                <c:pt idx="1616">
                  <c:v>354.0</c:v>
                </c:pt>
                <c:pt idx="1617">
                  <c:v>354.0</c:v>
                </c:pt>
                <c:pt idx="1618">
                  <c:v>354.0</c:v>
                </c:pt>
                <c:pt idx="1619">
                  <c:v>354.0</c:v>
                </c:pt>
                <c:pt idx="1620">
                  <c:v>354.0</c:v>
                </c:pt>
                <c:pt idx="1621">
                  <c:v>354.0</c:v>
                </c:pt>
                <c:pt idx="1622">
                  <c:v>354.0</c:v>
                </c:pt>
                <c:pt idx="1623">
                  <c:v>354.0</c:v>
                </c:pt>
                <c:pt idx="1624">
                  <c:v>354.0</c:v>
                </c:pt>
                <c:pt idx="1625">
                  <c:v>354.0</c:v>
                </c:pt>
                <c:pt idx="1626">
                  <c:v>354.0</c:v>
                </c:pt>
                <c:pt idx="1627">
                  <c:v>354.0</c:v>
                </c:pt>
                <c:pt idx="1628">
                  <c:v>354.0</c:v>
                </c:pt>
                <c:pt idx="1629">
                  <c:v>354.0</c:v>
                </c:pt>
                <c:pt idx="1630">
                  <c:v>354.0</c:v>
                </c:pt>
                <c:pt idx="1631">
                  <c:v>354.0</c:v>
                </c:pt>
                <c:pt idx="1632">
                  <c:v>354.0</c:v>
                </c:pt>
                <c:pt idx="1633">
                  <c:v>354.0</c:v>
                </c:pt>
                <c:pt idx="1634">
                  <c:v>354.0</c:v>
                </c:pt>
                <c:pt idx="1635">
                  <c:v>354.0</c:v>
                </c:pt>
                <c:pt idx="1636">
                  <c:v>355.0</c:v>
                </c:pt>
                <c:pt idx="1637">
                  <c:v>355.0</c:v>
                </c:pt>
                <c:pt idx="1638">
                  <c:v>355.0</c:v>
                </c:pt>
                <c:pt idx="1639">
                  <c:v>355.0</c:v>
                </c:pt>
                <c:pt idx="1640">
                  <c:v>355.0</c:v>
                </c:pt>
                <c:pt idx="1641">
                  <c:v>355.0</c:v>
                </c:pt>
                <c:pt idx="1642">
                  <c:v>355.0</c:v>
                </c:pt>
                <c:pt idx="1643">
                  <c:v>355.0</c:v>
                </c:pt>
                <c:pt idx="1644">
                  <c:v>355.0</c:v>
                </c:pt>
                <c:pt idx="1645">
                  <c:v>355.0</c:v>
                </c:pt>
                <c:pt idx="1646">
                  <c:v>355.0</c:v>
                </c:pt>
                <c:pt idx="1647">
                  <c:v>355.0</c:v>
                </c:pt>
                <c:pt idx="1648">
                  <c:v>355.0</c:v>
                </c:pt>
                <c:pt idx="1649">
                  <c:v>355.0</c:v>
                </c:pt>
                <c:pt idx="1650">
                  <c:v>355.0</c:v>
                </c:pt>
                <c:pt idx="1651">
                  <c:v>355.0</c:v>
                </c:pt>
                <c:pt idx="1652">
                  <c:v>355.0</c:v>
                </c:pt>
                <c:pt idx="1653">
                  <c:v>356.0</c:v>
                </c:pt>
                <c:pt idx="1654">
                  <c:v>356.0</c:v>
                </c:pt>
                <c:pt idx="1655">
                  <c:v>356.0</c:v>
                </c:pt>
                <c:pt idx="1656">
                  <c:v>356.0</c:v>
                </c:pt>
                <c:pt idx="1657">
                  <c:v>356.0</c:v>
                </c:pt>
                <c:pt idx="1658">
                  <c:v>356.0</c:v>
                </c:pt>
                <c:pt idx="1659">
                  <c:v>356.0</c:v>
                </c:pt>
                <c:pt idx="1660">
                  <c:v>356.0</c:v>
                </c:pt>
                <c:pt idx="1661">
                  <c:v>356.0</c:v>
                </c:pt>
                <c:pt idx="1662">
                  <c:v>356.0</c:v>
                </c:pt>
                <c:pt idx="1663">
                  <c:v>356.0</c:v>
                </c:pt>
                <c:pt idx="1664">
                  <c:v>356.0</c:v>
                </c:pt>
                <c:pt idx="1665">
                  <c:v>356.0</c:v>
                </c:pt>
                <c:pt idx="1666">
                  <c:v>356.0</c:v>
                </c:pt>
                <c:pt idx="1667">
                  <c:v>357.0</c:v>
                </c:pt>
                <c:pt idx="1668">
                  <c:v>357.0</c:v>
                </c:pt>
                <c:pt idx="1669">
                  <c:v>357.0</c:v>
                </c:pt>
                <c:pt idx="1670">
                  <c:v>357.0</c:v>
                </c:pt>
                <c:pt idx="1671">
                  <c:v>357.0</c:v>
                </c:pt>
                <c:pt idx="1672">
                  <c:v>357.0</c:v>
                </c:pt>
                <c:pt idx="1673">
                  <c:v>357.0</c:v>
                </c:pt>
                <c:pt idx="1674">
                  <c:v>357.0</c:v>
                </c:pt>
                <c:pt idx="1675">
                  <c:v>357.0</c:v>
                </c:pt>
                <c:pt idx="1676">
                  <c:v>357.0</c:v>
                </c:pt>
                <c:pt idx="1677">
                  <c:v>357.0</c:v>
                </c:pt>
                <c:pt idx="1678">
                  <c:v>357.0</c:v>
                </c:pt>
                <c:pt idx="1679">
                  <c:v>357.0</c:v>
                </c:pt>
                <c:pt idx="1680">
                  <c:v>357.0</c:v>
                </c:pt>
                <c:pt idx="1681">
                  <c:v>357.0</c:v>
                </c:pt>
                <c:pt idx="1682">
                  <c:v>357.0</c:v>
                </c:pt>
                <c:pt idx="1683">
                  <c:v>357.0</c:v>
                </c:pt>
                <c:pt idx="1684">
                  <c:v>357.0</c:v>
                </c:pt>
                <c:pt idx="1685">
                  <c:v>357.0</c:v>
                </c:pt>
                <c:pt idx="1686">
                  <c:v>358.0</c:v>
                </c:pt>
                <c:pt idx="1687">
                  <c:v>358.0</c:v>
                </c:pt>
                <c:pt idx="1688">
                  <c:v>358.0</c:v>
                </c:pt>
                <c:pt idx="1689">
                  <c:v>358.0</c:v>
                </c:pt>
                <c:pt idx="1690">
                  <c:v>358.0</c:v>
                </c:pt>
                <c:pt idx="1691">
                  <c:v>358.0</c:v>
                </c:pt>
                <c:pt idx="1692">
                  <c:v>358.0</c:v>
                </c:pt>
                <c:pt idx="1693">
                  <c:v>358.0</c:v>
                </c:pt>
                <c:pt idx="1694">
                  <c:v>358.0</c:v>
                </c:pt>
                <c:pt idx="1695">
                  <c:v>358.0</c:v>
                </c:pt>
                <c:pt idx="1696">
                  <c:v>358.0</c:v>
                </c:pt>
                <c:pt idx="1697">
                  <c:v>358.0</c:v>
                </c:pt>
                <c:pt idx="1698">
                  <c:v>358.0</c:v>
                </c:pt>
                <c:pt idx="1699">
                  <c:v>358.0</c:v>
                </c:pt>
                <c:pt idx="1700">
                  <c:v>358.0</c:v>
                </c:pt>
                <c:pt idx="1701">
                  <c:v>358.0</c:v>
                </c:pt>
                <c:pt idx="1702">
                  <c:v>358.0</c:v>
                </c:pt>
                <c:pt idx="1703">
                  <c:v>358.0</c:v>
                </c:pt>
                <c:pt idx="1704">
                  <c:v>358.0</c:v>
                </c:pt>
                <c:pt idx="1705">
                  <c:v>358.0</c:v>
                </c:pt>
                <c:pt idx="1706">
                  <c:v>359.0</c:v>
                </c:pt>
                <c:pt idx="1707">
                  <c:v>359.0</c:v>
                </c:pt>
                <c:pt idx="1708">
                  <c:v>359.0</c:v>
                </c:pt>
                <c:pt idx="1709">
                  <c:v>359.0</c:v>
                </c:pt>
                <c:pt idx="1710">
                  <c:v>359.0</c:v>
                </c:pt>
                <c:pt idx="1711">
                  <c:v>359.0</c:v>
                </c:pt>
                <c:pt idx="1712">
                  <c:v>359.0</c:v>
                </c:pt>
                <c:pt idx="1713">
                  <c:v>359.0</c:v>
                </c:pt>
                <c:pt idx="1714">
                  <c:v>359.0</c:v>
                </c:pt>
                <c:pt idx="1715">
                  <c:v>359.0</c:v>
                </c:pt>
                <c:pt idx="1716">
                  <c:v>359.0</c:v>
                </c:pt>
                <c:pt idx="1717">
                  <c:v>359.0</c:v>
                </c:pt>
                <c:pt idx="1718">
                  <c:v>359.0</c:v>
                </c:pt>
                <c:pt idx="1719">
                  <c:v>359.0</c:v>
                </c:pt>
                <c:pt idx="1720">
                  <c:v>359.0</c:v>
                </c:pt>
                <c:pt idx="1721">
                  <c:v>359.0</c:v>
                </c:pt>
                <c:pt idx="1722">
                  <c:v>359.0</c:v>
                </c:pt>
                <c:pt idx="1723">
                  <c:v>359.0</c:v>
                </c:pt>
                <c:pt idx="1724">
                  <c:v>359.0</c:v>
                </c:pt>
                <c:pt idx="1725">
                  <c:v>359.0</c:v>
                </c:pt>
                <c:pt idx="1726">
                  <c:v>359.0</c:v>
                </c:pt>
                <c:pt idx="1727">
                  <c:v>360.0</c:v>
                </c:pt>
                <c:pt idx="1728">
                  <c:v>360.0</c:v>
                </c:pt>
                <c:pt idx="1729">
                  <c:v>360.0</c:v>
                </c:pt>
                <c:pt idx="1730">
                  <c:v>360.0</c:v>
                </c:pt>
                <c:pt idx="1731">
                  <c:v>360.0</c:v>
                </c:pt>
                <c:pt idx="1732">
                  <c:v>360.0</c:v>
                </c:pt>
                <c:pt idx="1733">
                  <c:v>360.0</c:v>
                </c:pt>
                <c:pt idx="1734">
                  <c:v>360.0</c:v>
                </c:pt>
                <c:pt idx="1735">
                  <c:v>360.0</c:v>
                </c:pt>
                <c:pt idx="1736">
                  <c:v>360.0</c:v>
                </c:pt>
                <c:pt idx="1737">
                  <c:v>360.0</c:v>
                </c:pt>
                <c:pt idx="1738">
                  <c:v>360.0</c:v>
                </c:pt>
                <c:pt idx="1739">
                  <c:v>360.0</c:v>
                </c:pt>
                <c:pt idx="1740">
                  <c:v>360.0</c:v>
                </c:pt>
                <c:pt idx="1741">
                  <c:v>360.0</c:v>
                </c:pt>
                <c:pt idx="1742">
                  <c:v>360.0</c:v>
                </c:pt>
                <c:pt idx="1743">
                  <c:v>360.0</c:v>
                </c:pt>
                <c:pt idx="1744">
                  <c:v>360.0</c:v>
                </c:pt>
                <c:pt idx="1745">
                  <c:v>360.0</c:v>
                </c:pt>
                <c:pt idx="1746">
                  <c:v>360.0</c:v>
                </c:pt>
                <c:pt idx="1747">
                  <c:v>360.0</c:v>
                </c:pt>
                <c:pt idx="1748">
                  <c:v>361.0</c:v>
                </c:pt>
                <c:pt idx="1749">
                  <c:v>361.0</c:v>
                </c:pt>
                <c:pt idx="1750">
                  <c:v>361.0</c:v>
                </c:pt>
                <c:pt idx="1751">
                  <c:v>361.0</c:v>
                </c:pt>
                <c:pt idx="1752">
                  <c:v>361.0</c:v>
                </c:pt>
                <c:pt idx="1753">
                  <c:v>361.0</c:v>
                </c:pt>
                <c:pt idx="1754">
                  <c:v>361.0</c:v>
                </c:pt>
                <c:pt idx="1755">
                  <c:v>361.0</c:v>
                </c:pt>
                <c:pt idx="1756">
                  <c:v>361.0</c:v>
                </c:pt>
                <c:pt idx="1757">
                  <c:v>361.0</c:v>
                </c:pt>
                <c:pt idx="1758">
                  <c:v>361.0</c:v>
                </c:pt>
                <c:pt idx="1759">
                  <c:v>362.0</c:v>
                </c:pt>
                <c:pt idx="1760">
                  <c:v>362.0</c:v>
                </c:pt>
                <c:pt idx="1761">
                  <c:v>362.0</c:v>
                </c:pt>
                <c:pt idx="1762">
                  <c:v>362.0</c:v>
                </c:pt>
                <c:pt idx="1763">
                  <c:v>362.0</c:v>
                </c:pt>
                <c:pt idx="1764">
                  <c:v>362.0</c:v>
                </c:pt>
                <c:pt idx="1765">
                  <c:v>362.0</c:v>
                </c:pt>
                <c:pt idx="1766">
                  <c:v>362.0</c:v>
                </c:pt>
                <c:pt idx="1767">
                  <c:v>362.0</c:v>
                </c:pt>
                <c:pt idx="1768">
                  <c:v>362.0</c:v>
                </c:pt>
                <c:pt idx="1769">
                  <c:v>362.0</c:v>
                </c:pt>
                <c:pt idx="1770">
                  <c:v>362.0</c:v>
                </c:pt>
                <c:pt idx="1771">
                  <c:v>362.0</c:v>
                </c:pt>
                <c:pt idx="1772">
                  <c:v>362.0</c:v>
                </c:pt>
                <c:pt idx="1773">
                  <c:v>362.0</c:v>
                </c:pt>
                <c:pt idx="1774">
                  <c:v>362.0</c:v>
                </c:pt>
                <c:pt idx="1775">
                  <c:v>362.0</c:v>
                </c:pt>
                <c:pt idx="1776">
                  <c:v>362.0</c:v>
                </c:pt>
                <c:pt idx="1777">
                  <c:v>362.0</c:v>
                </c:pt>
                <c:pt idx="1778">
                  <c:v>362.0</c:v>
                </c:pt>
                <c:pt idx="1779">
                  <c:v>363.0</c:v>
                </c:pt>
                <c:pt idx="1780">
                  <c:v>363.0</c:v>
                </c:pt>
                <c:pt idx="1781">
                  <c:v>363.0</c:v>
                </c:pt>
                <c:pt idx="1782">
                  <c:v>363.0</c:v>
                </c:pt>
                <c:pt idx="1783">
                  <c:v>363.0</c:v>
                </c:pt>
                <c:pt idx="1784">
                  <c:v>363.0</c:v>
                </c:pt>
                <c:pt idx="1785">
                  <c:v>363.0</c:v>
                </c:pt>
                <c:pt idx="1786">
                  <c:v>363.0</c:v>
                </c:pt>
                <c:pt idx="1787">
                  <c:v>363.0</c:v>
                </c:pt>
                <c:pt idx="1788">
                  <c:v>363.0</c:v>
                </c:pt>
                <c:pt idx="1789">
                  <c:v>363.0</c:v>
                </c:pt>
                <c:pt idx="1790">
                  <c:v>363.0</c:v>
                </c:pt>
                <c:pt idx="1791">
                  <c:v>363.0</c:v>
                </c:pt>
                <c:pt idx="1792">
                  <c:v>363.0</c:v>
                </c:pt>
                <c:pt idx="1793">
                  <c:v>363.0</c:v>
                </c:pt>
                <c:pt idx="1794">
                  <c:v>363.0</c:v>
                </c:pt>
                <c:pt idx="1795">
                  <c:v>363.0</c:v>
                </c:pt>
                <c:pt idx="1796">
                  <c:v>364.0</c:v>
                </c:pt>
                <c:pt idx="1797">
                  <c:v>364.0</c:v>
                </c:pt>
                <c:pt idx="1798">
                  <c:v>364.0</c:v>
                </c:pt>
                <c:pt idx="1799">
                  <c:v>364.0</c:v>
                </c:pt>
                <c:pt idx="1800">
                  <c:v>364.0</c:v>
                </c:pt>
                <c:pt idx="1801">
                  <c:v>364.0</c:v>
                </c:pt>
                <c:pt idx="1802">
                  <c:v>364.0</c:v>
                </c:pt>
                <c:pt idx="1803">
                  <c:v>364.0</c:v>
                </c:pt>
                <c:pt idx="1804">
                  <c:v>364.0</c:v>
                </c:pt>
                <c:pt idx="1805">
                  <c:v>364.0</c:v>
                </c:pt>
                <c:pt idx="1806">
                  <c:v>364.0</c:v>
                </c:pt>
                <c:pt idx="1807">
                  <c:v>364.0</c:v>
                </c:pt>
                <c:pt idx="1808">
                  <c:v>364.0</c:v>
                </c:pt>
                <c:pt idx="1809">
                  <c:v>364.0</c:v>
                </c:pt>
                <c:pt idx="1810">
                  <c:v>364.0</c:v>
                </c:pt>
                <c:pt idx="1811">
                  <c:v>364.0</c:v>
                </c:pt>
                <c:pt idx="1812">
                  <c:v>364.0</c:v>
                </c:pt>
                <c:pt idx="1813">
                  <c:v>364.0</c:v>
                </c:pt>
                <c:pt idx="1814">
                  <c:v>364.0</c:v>
                </c:pt>
                <c:pt idx="1815">
                  <c:v>364.0</c:v>
                </c:pt>
                <c:pt idx="1816">
                  <c:v>364.0</c:v>
                </c:pt>
                <c:pt idx="1817">
                  <c:v>364.0</c:v>
                </c:pt>
                <c:pt idx="1818">
                  <c:v>365.0</c:v>
                </c:pt>
                <c:pt idx="1819">
                  <c:v>365.0</c:v>
                </c:pt>
                <c:pt idx="1820">
                  <c:v>365.0</c:v>
                </c:pt>
                <c:pt idx="1821">
                  <c:v>365.0</c:v>
                </c:pt>
                <c:pt idx="1822">
                  <c:v>365.0</c:v>
                </c:pt>
                <c:pt idx="1823">
                  <c:v>365.0</c:v>
                </c:pt>
                <c:pt idx="1824">
                  <c:v>365.0</c:v>
                </c:pt>
                <c:pt idx="1825">
                  <c:v>365.0</c:v>
                </c:pt>
                <c:pt idx="1826">
                  <c:v>365.0</c:v>
                </c:pt>
                <c:pt idx="1827">
                  <c:v>365.0</c:v>
                </c:pt>
                <c:pt idx="1828">
                  <c:v>365.0</c:v>
                </c:pt>
                <c:pt idx="1829">
                  <c:v>365.0</c:v>
                </c:pt>
                <c:pt idx="1830">
                  <c:v>365.0</c:v>
                </c:pt>
                <c:pt idx="1831">
                  <c:v>365.0</c:v>
                </c:pt>
                <c:pt idx="1832">
                  <c:v>365.0</c:v>
                </c:pt>
                <c:pt idx="1833">
                  <c:v>365.0</c:v>
                </c:pt>
                <c:pt idx="1834">
                  <c:v>365.0</c:v>
                </c:pt>
                <c:pt idx="1835">
                  <c:v>365.0</c:v>
                </c:pt>
                <c:pt idx="1836">
                  <c:v>365.0</c:v>
                </c:pt>
                <c:pt idx="1837">
                  <c:v>365.0</c:v>
                </c:pt>
                <c:pt idx="1838">
                  <c:v>365.0</c:v>
                </c:pt>
                <c:pt idx="1839">
                  <c:v>365.0</c:v>
                </c:pt>
                <c:pt idx="1840">
                  <c:v>365.0</c:v>
                </c:pt>
                <c:pt idx="1841">
                  <c:v>365.0</c:v>
                </c:pt>
                <c:pt idx="1842">
                  <c:v>365.0</c:v>
                </c:pt>
                <c:pt idx="1843">
                  <c:v>365.0</c:v>
                </c:pt>
                <c:pt idx="1844">
                  <c:v>365.0</c:v>
                </c:pt>
                <c:pt idx="1845">
                  <c:v>365.0</c:v>
                </c:pt>
                <c:pt idx="1846">
                  <c:v>365.0</c:v>
                </c:pt>
                <c:pt idx="1847">
                  <c:v>365.0</c:v>
                </c:pt>
                <c:pt idx="1848">
                  <c:v>365.0</c:v>
                </c:pt>
                <c:pt idx="1849">
                  <c:v>365.0</c:v>
                </c:pt>
                <c:pt idx="1850">
                  <c:v>365.0</c:v>
                </c:pt>
                <c:pt idx="1851">
                  <c:v>366.0</c:v>
                </c:pt>
                <c:pt idx="1852">
                  <c:v>366.0</c:v>
                </c:pt>
                <c:pt idx="1853">
                  <c:v>366.0</c:v>
                </c:pt>
                <c:pt idx="1854">
                  <c:v>366.0</c:v>
                </c:pt>
                <c:pt idx="1855">
                  <c:v>366.0</c:v>
                </c:pt>
                <c:pt idx="1856">
                  <c:v>366.0</c:v>
                </c:pt>
                <c:pt idx="1857">
                  <c:v>366.0</c:v>
                </c:pt>
                <c:pt idx="1858">
                  <c:v>366.0</c:v>
                </c:pt>
                <c:pt idx="1859">
                  <c:v>366.0</c:v>
                </c:pt>
                <c:pt idx="1860">
                  <c:v>366.0</c:v>
                </c:pt>
                <c:pt idx="1861">
                  <c:v>366.0</c:v>
                </c:pt>
                <c:pt idx="1862">
                  <c:v>366.0</c:v>
                </c:pt>
                <c:pt idx="1863">
                  <c:v>366.0</c:v>
                </c:pt>
                <c:pt idx="1864">
                  <c:v>366.0</c:v>
                </c:pt>
                <c:pt idx="1865">
                  <c:v>366.0</c:v>
                </c:pt>
                <c:pt idx="1866">
                  <c:v>366.0</c:v>
                </c:pt>
                <c:pt idx="1867">
                  <c:v>366.0</c:v>
                </c:pt>
                <c:pt idx="1868">
                  <c:v>366.0</c:v>
                </c:pt>
                <c:pt idx="1869">
                  <c:v>366.0</c:v>
                </c:pt>
                <c:pt idx="1870">
                  <c:v>366.0</c:v>
                </c:pt>
                <c:pt idx="1871">
                  <c:v>366.0</c:v>
                </c:pt>
                <c:pt idx="1872">
                  <c:v>366.0</c:v>
                </c:pt>
                <c:pt idx="1873">
                  <c:v>366.0</c:v>
                </c:pt>
                <c:pt idx="1874">
                  <c:v>366.0</c:v>
                </c:pt>
                <c:pt idx="1875">
                  <c:v>366.0</c:v>
                </c:pt>
                <c:pt idx="1876">
                  <c:v>366.0</c:v>
                </c:pt>
                <c:pt idx="1877">
                  <c:v>366.0</c:v>
                </c:pt>
                <c:pt idx="1878">
                  <c:v>366.0</c:v>
                </c:pt>
                <c:pt idx="1879">
                  <c:v>367.0</c:v>
                </c:pt>
                <c:pt idx="1880">
                  <c:v>367.0</c:v>
                </c:pt>
                <c:pt idx="1881">
                  <c:v>367.0</c:v>
                </c:pt>
                <c:pt idx="1882">
                  <c:v>367.0</c:v>
                </c:pt>
                <c:pt idx="1883">
                  <c:v>367.0</c:v>
                </c:pt>
                <c:pt idx="1884">
                  <c:v>367.0</c:v>
                </c:pt>
                <c:pt idx="1885">
                  <c:v>367.0</c:v>
                </c:pt>
                <c:pt idx="1886">
                  <c:v>367.0</c:v>
                </c:pt>
                <c:pt idx="1887">
                  <c:v>367.0</c:v>
                </c:pt>
                <c:pt idx="1888">
                  <c:v>367.0</c:v>
                </c:pt>
                <c:pt idx="1889">
                  <c:v>367.0</c:v>
                </c:pt>
                <c:pt idx="1890">
                  <c:v>367.0</c:v>
                </c:pt>
                <c:pt idx="1891">
                  <c:v>367.0</c:v>
                </c:pt>
                <c:pt idx="1892">
                  <c:v>367.0</c:v>
                </c:pt>
                <c:pt idx="1893">
                  <c:v>367.0</c:v>
                </c:pt>
                <c:pt idx="1894">
                  <c:v>367.0</c:v>
                </c:pt>
                <c:pt idx="1895">
                  <c:v>367.0</c:v>
                </c:pt>
                <c:pt idx="1896">
                  <c:v>367.0</c:v>
                </c:pt>
                <c:pt idx="1897">
                  <c:v>367.0</c:v>
                </c:pt>
                <c:pt idx="1898">
                  <c:v>367.0</c:v>
                </c:pt>
                <c:pt idx="1899">
                  <c:v>368.0</c:v>
                </c:pt>
                <c:pt idx="1900">
                  <c:v>368.0</c:v>
                </c:pt>
                <c:pt idx="1901">
                  <c:v>368.0</c:v>
                </c:pt>
                <c:pt idx="1902">
                  <c:v>368.0</c:v>
                </c:pt>
                <c:pt idx="1903">
                  <c:v>368.0</c:v>
                </c:pt>
                <c:pt idx="1904">
                  <c:v>368.0</c:v>
                </c:pt>
                <c:pt idx="1905">
                  <c:v>368.0</c:v>
                </c:pt>
                <c:pt idx="1906">
                  <c:v>368.0</c:v>
                </c:pt>
                <c:pt idx="1907">
                  <c:v>368.0</c:v>
                </c:pt>
                <c:pt idx="1908">
                  <c:v>368.0</c:v>
                </c:pt>
                <c:pt idx="1909">
                  <c:v>368.0</c:v>
                </c:pt>
                <c:pt idx="1910">
                  <c:v>368.0</c:v>
                </c:pt>
                <c:pt idx="1911">
                  <c:v>368.0</c:v>
                </c:pt>
                <c:pt idx="1912">
                  <c:v>368.0</c:v>
                </c:pt>
                <c:pt idx="1913">
                  <c:v>368.0</c:v>
                </c:pt>
                <c:pt idx="1914">
                  <c:v>368.0</c:v>
                </c:pt>
                <c:pt idx="1915">
                  <c:v>368.0</c:v>
                </c:pt>
                <c:pt idx="1916">
                  <c:v>368.0</c:v>
                </c:pt>
                <c:pt idx="1917">
                  <c:v>368.0</c:v>
                </c:pt>
                <c:pt idx="1918">
                  <c:v>368.0</c:v>
                </c:pt>
                <c:pt idx="1919">
                  <c:v>368.0</c:v>
                </c:pt>
                <c:pt idx="1920">
                  <c:v>368.0</c:v>
                </c:pt>
                <c:pt idx="1921">
                  <c:v>369.0</c:v>
                </c:pt>
                <c:pt idx="1922">
                  <c:v>369.0</c:v>
                </c:pt>
                <c:pt idx="1923">
                  <c:v>369.0</c:v>
                </c:pt>
                <c:pt idx="1924">
                  <c:v>369.0</c:v>
                </c:pt>
                <c:pt idx="1925">
                  <c:v>369.0</c:v>
                </c:pt>
                <c:pt idx="1926">
                  <c:v>369.0</c:v>
                </c:pt>
                <c:pt idx="1927">
                  <c:v>369.0</c:v>
                </c:pt>
                <c:pt idx="1928">
                  <c:v>369.0</c:v>
                </c:pt>
                <c:pt idx="1929">
                  <c:v>369.0</c:v>
                </c:pt>
                <c:pt idx="1930">
                  <c:v>369.0</c:v>
                </c:pt>
                <c:pt idx="1931">
                  <c:v>369.0</c:v>
                </c:pt>
                <c:pt idx="1932">
                  <c:v>369.0</c:v>
                </c:pt>
                <c:pt idx="1933">
                  <c:v>369.0</c:v>
                </c:pt>
                <c:pt idx="1934">
                  <c:v>369.0</c:v>
                </c:pt>
                <c:pt idx="1935">
                  <c:v>369.0</c:v>
                </c:pt>
                <c:pt idx="1936">
                  <c:v>369.0</c:v>
                </c:pt>
                <c:pt idx="1937">
                  <c:v>369.0</c:v>
                </c:pt>
                <c:pt idx="1938">
                  <c:v>369.0</c:v>
                </c:pt>
                <c:pt idx="1939">
                  <c:v>369.0</c:v>
                </c:pt>
                <c:pt idx="1940">
                  <c:v>369.0</c:v>
                </c:pt>
                <c:pt idx="1941">
                  <c:v>369.0</c:v>
                </c:pt>
                <c:pt idx="1942">
                  <c:v>369.0</c:v>
                </c:pt>
                <c:pt idx="1943">
                  <c:v>369.0</c:v>
                </c:pt>
                <c:pt idx="1944">
                  <c:v>369.0</c:v>
                </c:pt>
                <c:pt idx="1945">
                  <c:v>369.0</c:v>
                </c:pt>
                <c:pt idx="1946">
                  <c:v>369.0</c:v>
                </c:pt>
                <c:pt idx="1947">
                  <c:v>369.0</c:v>
                </c:pt>
                <c:pt idx="1948">
                  <c:v>369.0</c:v>
                </c:pt>
                <c:pt idx="1949">
                  <c:v>369.0</c:v>
                </c:pt>
                <c:pt idx="1950">
                  <c:v>369.0</c:v>
                </c:pt>
                <c:pt idx="1951">
                  <c:v>369.0</c:v>
                </c:pt>
                <c:pt idx="1952">
                  <c:v>369.0</c:v>
                </c:pt>
                <c:pt idx="1953">
                  <c:v>369.0</c:v>
                </c:pt>
                <c:pt idx="1954">
                  <c:v>369.0</c:v>
                </c:pt>
                <c:pt idx="1955">
                  <c:v>369.0</c:v>
                </c:pt>
                <c:pt idx="1956">
                  <c:v>370.0</c:v>
                </c:pt>
                <c:pt idx="1957">
                  <c:v>370.0</c:v>
                </c:pt>
                <c:pt idx="1958">
                  <c:v>370.0</c:v>
                </c:pt>
                <c:pt idx="1959">
                  <c:v>370.0</c:v>
                </c:pt>
                <c:pt idx="1960">
                  <c:v>370.0</c:v>
                </c:pt>
                <c:pt idx="1961">
                  <c:v>370.0</c:v>
                </c:pt>
                <c:pt idx="1962">
                  <c:v>370.0</c:v>
                </c:pt>
                <c:pt idx="1963">
                  <c:v>370.0</c:v>
                </c:pt>
                <c:pt idx="1964">
                  <c:v>370.0</c:v>
                </c:pt>
                <c:pt idx="1965">
                  <c:v>370.0</c:v>
                </c:pt>
                <c:pt idx="1966">
                  <c:v>370.0</c:v>
                </c:pt>
                <c:pt idx="1967">
                  <c:v>370.0</c:v>
                </c:pt>
                <c:pt idx="1968">
                  <c:v>370.0</c:v>
                </c:pt>
                <c:pt idx="1969">
                  <c:v>370.0</c:v>
                </c:pt>
                <c:pt idx="1970">
                  <c:v>370.0</c:v>
                </c:pt>
                <c:pt idx="1971">
                  <c:v>370.0</c:v>
                </c:pt>
                <c:pt idx="1972">
                  <c:v>370.0</c:v>
                </c:pt>
                <c:pt idx="1973">
                  <c:v>370.0</c:v>
                </c:pt>
                <c:pt idx="1974">
                  <c:v>370.0</c:v>
                </c:pt>
                <c:pt idx="1975">
                  <c:v>370.0</c:v>
                </c:pt>
                <c:pt idx="1976">
                  <c:v>370.0</c:v>
                </c:pt>
                <c:pt idx="1977">
                  <c:v>370.0</c:v>
                </c:pt>
                <c:pt idx="1978">
                  <c:v>371.0</c:v>
                </c:pt>
                <c:pt idx="1979">
                  <c:v>371.0</c:v>
                </c:pt>
                <c:pt idx="1980">
                  <c:v>371.0</c:v>
                </c:pt>
                <c:pt idx="1981">
                  <c:v>371.0</c:v>
                </c:pt>
                <c:pt idx="1982">
                  <c:v>371.0</c:v>
                </c:pt>
                <c:pt idx="1983">
                  <c:v>371.0</c:v>
                </c:pt>
                <c:pt idx="1984">
                  <c:v>371.0</c:v>
                </c:pt>
                <c:pt idx="1985">
                  <c:v>371.0</c:v>
                </c:pt>
                <c:pt idx="1986">
                  <c:v>371.0</c:v>
                </c:pt>
                <c:pt idx="1987">
                  <c:v>371.0</c:v>
                </c:pt>
                <c:pt idx="1988">
                  <c:v>371.0</c:v>
                </c:pt>
                <c:pt idx="1989">
                  <c:v>371.0</c:v>
                </c:pt>
                <c:pt idx="1990">
                  <c:v>371.0</c:v>
                </c:pt>
                <c:pt idx="1991">
                  <c:v>371.0</c:v>
                </c:pt>
                <c:pt idx="1992">
                  <c:v>371.0</c:v>
                </c:pt>
                <c:pt idx="1993">
                  <c:v>371.0</c:v>
                </c:pt>
                <c:pt idx="1994">
                  <c:v>371.0</c:v>
                </c:pt>
                <c:pt idx="1995">
                  <c:v>371.0</c:v>
                </c:pt>
                <c:pt idx="1996">
                  <c:v>371.0</c:v>
                </c:pt>
                <c:pt idx="1997">
                  <c:v>371.0</c:v>
                </c:pt>
                <c:pt idx="1998">
                  <c:v>371.0</c:v>
                </c:pt>
                <c:pt idx="1999">
                  <c:v>371.0</c:v>
                </c:pt>
                <c:pt idx="2000">
                  <c:v>371.0</c:v>
                </c:pt>
                <c:pt idx="2001">
                  <c:v>371.0</c:v>
                </c:pt>
                <c:pt idx="2002">
                  <c:v>372.0</c:v>
                </c:pt>
                <c:pt idx="2003">
                  <c:v>372.0</c:v>
                </c:pt>
                <c:pt idx="2004">
                  <c:v>372.0</c:v>
                </c:pt>
                <c:pt idx="2005">
                  <c:v>372.0</c:v>
                </c:pt>
                <c:pt idx="2006">
                  <c:v>372.0</c:v>
                </c:pt>
                <c:pt idx="2007">
                  <c:v>372.0</c:v>
                </c:pt>
                <c:pt idx="2008">
                  <c:v>372.0</c:v>
                </c:pt>
                <c:pt idx="2009">
                  <c:v>372.0</c:v>
                </c:pt>
                <c:pt idx="2010">
                  <c:v>372.0</c:v>
                </c:pt>
                <c:pt idx="2011">
                  <c:v>372.0</c:v>
                </c:pt>
                <c:pt idx="2012">
                  <c:v>372.0</c:v>
                </c:pt>
                <c:pt idx="2013">
                  <c:v>372.0</c:v>
                </c:pt>
                <c:pt idx="2014">
                  <c:v>372.0</c:v>
                </c:pt>
                <c:pt idx="2015">
                  <c:v>372.0</c:v>
                </c:pt>
                <c:pt idx="2016">
                  <c:v>372.0</c:v>
                </c:pt>
                <c:pt idx="2017">
                  <c:v>372.0</c:v>
                </c:pt>
                <c:pt idx="2018">
                  <c:v>372.0</c:v>
                </c:pt>
                <c:pt idx="2019">
                  <c:v>372.0</c:v>
                </c:pt>
                <c:pt idx="2020">
                  <c:v>372.0</c:v>
                </c:pt>
                <c:pt idx="2021">
                  <c:v>372.0</c:v>
                </c:pt>
                <c:pt idx="2022">
                  <c:v>372.0</c:v>
                </c:pt>
                <c:pt idx="2023">
                  <c:v>372.0</c:v>
                </c:pt>
                <c:pt idx="2024">
                  <c:v>372.0</c:v>
                </c:pt>
                <c:pt idx="2025">
                  <c:v>372.0</c:v>
                </c:pt>
                <c:pt idx="2026">
                  <c:v>372.0</c:v>
                </c:pt>
                <c:pt idx="2027">
                  <c:v>372.0</c:v>
                </c:pt>
                <c:pt idx="2028">
                  <c:v>372.0</c:v>
                </c:pt>
                <c:pt idx="2029">
                  <c:v>373.0</c:v>
                </c:pt>
                <c:pt idx="2030">
                  <c:v>373.0</c:v>
                </c:pt>
                <c:pt idx="2031">
                  <c:v>373.0</c:v>
                </c:pt>
                <c:pt idx="2032">
                  <c:v>373.0</c:v>
                </c:pt>
                <c:pt idx="2033">
                  <c:v>373.0</c:v>
                </c:pt>
                <c:pt idx="2034">
                  <c:v>373.0</c:v>
                </c:pt>
                <c:pt idx="2035">
                  <c:v>373.0</c:v>
                </c:pt>
                <c:pt idx="2036">
                  <c:v>373.0</c:v>
                </c:pt>
                <c:pt idx="2037">
                  <c:v>373.0</c:v>
                </c:pt>
                <c:pt idx="2038">
                  <c:v>373.0</c:v>
                </c:pt>
                <c:pt idx="2039">
                  <c:v>373.0</c:v>
                </c:pt>
                <c:pt idx="2040">
                  <c:v>373.0</c:v>
                </c:pt>
                <c:pt idx="2041">
                  <c:v>373.0</c:v>
                </c:pt>
                <c:pt idx="2042">
                  <c:v>373.0</c:v>
                </c:pt>
                <c:pt idx="2043">
                  <c:v>373.0</c:v>
                </c:pt>
                <c:pt idx="2044">
                  <c:v>373.0</c:v>
                </c:pt>
                <c:pt idx="2045">
                  <c:v>374.0</c:v>
                </c:pt>
                <c:pt idx="2046">
                  <c:v>374.0</c:v>
                </c:pt>
                <c:pt idx="2047">
                  <c:v>374.0</c:v>
                </c:pt>
                <c:pt idx="2048">
                  <c:v>374.0</c:v>
                </c:pt>
                <c:pt idx="2049">
                  <c:v>374.0</c:v>
                </c:pt>
                <c:pt idx="2050">
                  <c:v>374.0</c:v>
                </c:pt>
                <c:pt idx="2051">
                  <c:v>374.0</c:v>
                </c:pt>
                <c:pt idx="2052">
                  <c:v>374.0</c:v>
                </c:pt>
                <c:pt idx="2053">
                  <c:v>374.0</c:v>
                </c:pt>
                <c:pt idx="2054">
                  <c:v>374.0</c:v>
                </c:pt>
                <c:pt idx="2055">
                  <c:v>374.0</c:v>
                </c:pt>
                <c:pt idx="2056">
                  <c:v>374.0</c:v>
                </c:pt>
                <c:pt idx="2057">
                  <c:v>374.0</c:v>
                </c:pt>
                <c:pt idx="2058">
                  <c:v>374.0</c:v>
                </c:pt>
                <c:pt idx="2059">
                  <c:v>375.0</c:v>
                </c:pt>
                <c:pt idx="2060">
                  <c:v>375.0</c:v>
                </c:pt>
                <c:pt idx="2061">
                  <c:v>375.0</c:v>
                </c:pt>
                <c:pt idx="2062">
                  <c:v>375.0</c:v>
                </c:pt>
                <c:pt idx="2063">
                  <c:v>375.0</c:v>
                </c:pt>
                <c:pt idx="2064">
                  <c:v>375.0</c:v>
                </c:pt>
                <c:pt idx="2065">
                  <c:v>375.0</c:v>
                </c:pt>
                <c:pt idx="2066">
                  <c:v>375.0</c:v>
                </c:pt>
                <c:pt idx="2067">
                  <c:v>375.0</c:v>
                </c:pt>
                <c:pt idx="2068">
                  <c:v>375.0</c:v>
                </c:pt>
                <c:pt idx="2069">
                  <c:v>375.0</c:v>
                </c:pt>
                <c:pt idx="2070">
                  <c:v>375.0</c:v>
                </c:pt>
                <c:pt idx="2071">
                  <c:v>375.0</c:v>
                </c:pt>
                <c:pt idx="2072">
                  <c:v>375.0</c:v>
                </c:pt>
                <c:pt idx="2073">
                  <c:v>375.0</c:v>
                </c:pt>
                <c:pt idx="2074">
                  <c:v>375.0</c:v>
                </c:pt>
                <c:pt idx="2075">
                  <c:v>375.0</c:v>
                </c:pt>
                <c:pt idx="2076">
                  <c:v>375.0</c:v>
                </c:pt>
                <c:pt idx="2077">
                  <c:v>375.0</c:v>
                </c:pt>
                <c:pt idx="2078">
                  <c:v>376.0</c:v>
                </c:pt>
                <c:pt idx="2079">
                  <c:v>376.0</c:v>
                </c:pt>
                <c:pt idx="2080">
                  <c:v>376.0</c:v>
                </c:pt>
                <c:pt idx="2081">
                  <c:v>376.0</c:v>
                </c:pt>
                <c:pt idx="2082">
                  <c:v>376.0</c:v>
                </c:pt>
                <c:pt idx="2083">
                  <c:v>376.0</c:v>
                </c:pt>
                <c:pt idx="2084">
                  <c:v>376.0</c:v>
                </c:pt>
                <c:pt idx="2085">
                  <c:v>376.0</c:v>
                </c:pt>
                <c:pt idx="2086">
                  <c:v>376.0</c:v>
                </c:pt>
                <c:pt idx="2087">
                  <c:v>376.0</c:v>
                </c:pt>
                <c:pt idx="2088">
                  <c:v>376.0</c:v>
                </c:pt>
                <c:pt idx="2089">
                  <c:v>376.0</c:v>
                </c:pt>
                <c:pt idx="2090">
                  <c:v>376.0</c:v>
                </c:pt>
                <c:pt idx="2091">
                  <c:v>376.0</c:v>
                </c:pt>
                <c:pt idx="2092">
                  <c:v>376.0</c:v>
                </c:pt>
                <c:pt idx="2093">
                  <c:v>377.0</c:v>
                </c:pt>
                <c:pt idx="2094">
                  <c:v>377.0</c:v>
                </c:pt>
                <c:pt idx="2095">
                  <c:v>377.0</c:v>
                </c:pt>
                <c:pt idx="2096">
                  <c:v>377.0</c:v>
                </c:pt>
                <c:pt idx="2097">
                  <c:v>377.0</c:v>
                </c:pt>
                <c:pt idx="2098">
                  <c:v>377.0</c:v>
                </c:pt>
                <c:pt idx="2099">
                  <c:v>377.0</c:v>
                </c:pt>
                <c:pt idx="2100">
                  <c:v>377.0</c:v>
                </c:pt>
                <c:pt idx="2101">
                  <c:v>378.0</c:v>
                </c:pt>
                <c:pt idx="2102">
                  <c:v>378.0</c:v>
                </c:pt>
                <c:pt idx="2103">
                  <c:v>378.0</c:v>
                </c:pt>
                <c:pt idx="2104">
                  <c:v>378.0</c:v>
                </c:pt>
                <c:pt idx="2105">
                  <c:v>378.0</c:v>
                </c:pt>
                <c:pt idx="2106">
                  <c:v>378.0</c:v>
                </c:pt>
                <c:pt idx="2107">
                  <c:v>378.0</c:v>
                </c:pt>
                <c:pt idx="2108">
                  <c:v>378.0</c:v>
                </c:pt>
                <c:pt idx="2109">
                  <c:v>378.0</c:v>
                </c:pt>
                <c:pt idx="2110">
                  <c:v>378.0</c:v>
                </c:pt>
                <c:pt idx="2111">
                  <c:v>378.0</c:v>
                </c:pt>
                <c:pt idx="2112">
                  <c:v>378.0</c:v>
                </c:pt>
                <c:pt idx="2113">
                  <c:v>378.0</c:v>
                </c:pt>
                <c:pt idx="2114">
                  <c:v>378.0</c:v>
                </c:pt>
                <c:pt idx="2115">
                  <c:v>378.0</c:v>
                </c:pt>
                <c:pt idx="2116">
                  <c:v>378.0</c:v>
                </c:pt>
                <c:pt idx="2117">
                  <c:v>378.0</c:v>
                </c:pt>
                <c:pt idx="2118">
                  <c:v>379.0</c:v>
                </c:pt>
                <c:pt idx="2119">
                  <c:v>379.0</c:v>
                </c:pt>
                <c:pt idx="2120">
                  <c:v>379.0</c:v>
                </c:pt>
                <c:pt idx="2121">
                  <c:v>379.0</c:v>
                </c:pt>
                <c:pt idx="2122">
                  <c:v>379.0</c:v>
                </c:pt>
                <c:pt idx="2123">
                  <c:v>379.0</c:v>
                </c:pt>
                <c:pt idx="2124">
                  <c:v>379.0</c:v>
                </c:pt>
                <c:pt idx="2125">
                  <c:v>379.0</c:v>
                </c:pt>
                <c:pt idx="2126">
                  <c:v>379.0</c:v>
                </c:pt>
                <c:pt idx="2127">
                  <c:v>379.0</c:v>
                </c:pt>
                <c:pt idx="2128">
                  <c:v>379.0</c:v>
                </c:pt>
                <c:pt idx="2129">
                  <c:v>379.0</c:v>
                </c:pt>
                <c:pt idx="2130">
                  <c:v>379.0</c:v>
                </c:pt>
                <c:pt idx="2131">
                  <c:v>379.0</c:v>
                </c:pt>
                <c:pt idx="2132">
                  <c:v>380.0</c:v>
                </c:pt>
                <c:pt idx="2133">
                  <c:v>380.0</c:v>
                </c:pt>
                <c:pt idx="2134">
                  <c:v>380.0</c:v>
                </c:pt>
                <c:pt idx="2135">
                  <c:v>380.0</c:v>
                </c:pt>
                <c:pt idx="2136">
                  <c:v>380.0</c:v>
                </c:pt>
                <c:pt idx="2137">
                  <c:v>380.0</c:v>
                </c:pt>
                <c:pt idx="2138">
                  <c:v>380.0</c:v>
                </c:pt>
                <c:pt idx="2139">
                  <c:v>380.0</c:v>
                </c:pt>
                <c:pt idx="2140">
                  <c:v>380.0</c:v>
                </c:pt>
                <c:pt idx="2141">
                  <c:v>380.0</c:v>
                </c:pt>
                <c:pt idx="2142">
                  <c:v>380.0</c:v>
                </c:pt>
                <c:pt idx="2143">
                  <c:v>380.0</c:v>
                </c:pt>
                <c:pt idx="2144">
                  <c:v>380.0</c:v>
                </c:pt>
                <c:pt idx="2145">
                  <c:v>380.0</c:v>
                </c:pt>
                <c:pt idx="2146">
                  <c:v>381.0</c:v>
                </c:pt>
                <c:pt idx="2147">
                  <c:v>381.0</c:v>
                </c:pt>
                <c:pt idx="2148">
                  <c:v>381.0</c:v>
                </c:pt>
                <c:pt idx="2149">
                  <c:v>381.0</c:v>
                </c:pt>
                <c:pt idx="2150">
                  <c:v>381.0</c:v>
                </c:pt>
                <c:pt idx="2151">
                  <c:v>381.0</c:v>
                </c:pt>
                <c:pt idx="2152">
                  <c:v>381.0</c:v>
                </c:pt>
                <c:pt idx="2153">
                  <c:v>381.0</c:v>
                </c:pt>
                <c:pt idx="2154">
                  <c:v>381.0</c:v>
                </c:pt>
                <c:pt idx="2155">
                  <c:v>381.0</c:v>
                </c:pt>
                <c:pt idx="2156">
                  <c:v>381.0</c:v>
                </c:pt>
                <c:pt idx="2157">
                  <c:v>381.0</c:v>
                </c:pt>
                <c:pt idx="2158">
                  <c:v>381.0</c:v>
                </c:pt>
                <c:pt idx="2159">
                  <c:v>381.0</c:v>
                </c:pt>
                <c:pt idx="2160">
                  <c:v>381.0</c:v>
                </c:pt>
                <c:pt idx="2161">
                  <c:v>381.0</c:v>
                </c:pt>
                <c:pt idx="2162">
                  <c:v>381.0</c:v>
                </c:pt>
                <c:pt idx="2163">
                  <c:v>381.0</c:v>
                </c:pt>
                <c:pt idx="2164">
                  <c:v>381.0</c:v>
                </c:pt>
                <c:pt idx="2165">
                  <c:v>381.0</c:v>
                </c:pt>
                <c:pt idx="2166">
                  <c:v>381.0</c:v>
                </c:pt>
                <c:pt idx="2167">
                  <c:v>381.0</c:v>
                </c:pt>
                <c:pt idx="2168">
                  <c:v>381.0</c:v>
                </c:pt>
                <c:pt idx="2169">
                  <c:v>382.0</c:v>
                </c:pt>
                <c:pt idx="2170">
                  <c:v>382.0</c:v>
                </c:pt>
                <c:pt idx="2171">
                  <c:v>382.0</c:v>
                </c:pt>
                <c:pt idx="2172">
                  <c:v>382.0</c:v>
                </c:pt>
                <c:pt idx="2173">
                  <c:v>382.0</c:v>
                </c:pt>
                <c:pt idx="2174">
                  <c:v>382.0</c:v>
                </c:pt>
                <c:pt idx="2175">
                  <c:v>382.0</c:v>
                </c:pt>
                <c:pt idx="2176">
                  <c:v>382.0</c:v>
                </c:pt>
                <c:pt idx="2177">
                  <c:v>382.0</c:v>
                </c:pt>
                <c:pt idx="2178">
                  <c:v>382.0</c:v>
                </c:pt>
                <c:pt idx="2179">
                  <c:v>382.0</c:v>
                </c:pt>
                <c:pt idx="2180">
                  <c:v>382.0</c:v>
                </c:pt>
                <c:pt idx="2181">
                  <c:v>382.0</c:v>
                </c:pt>
                <c:pt idx="2182">
                  <c:v>382.0</c:v>
                </c:pt>
                <c:pt idx="2183">
                  <c:v>382.0</c:v>
                </c:pt>
                <c:pt idx="2184">
                  <c:v>382.0</c:v>
                </c:pt>
                <c:pt idx="2185">
                  <c:v>382.0</c:v>
                </c:pt>
                <c:pt idx="2186">
                  <c:v>382.0</c:v>
                </c:pt>
                <c:pt idx="2187">
                  <c:v>382.0</c:v>
                </c:pt>
                <c:pt idx="2188">
                  <c:v>382.0</c:v>
                </c:pt>
                <c:pt idx="2189">
                  <c:v>382.0</c:v>
                </c:pt>
                <c:pt idx="2190">
                  <c:v>382.0</c:v>
                </c:pt>
                <c:pt idx="2191">
                  <c:v>383.0</c:v>
                </c:pt>
                <c:pt idx="2192">
                  <c:v>383.0</c:v>
                </c:pt>
                <c:pt idx="2193">
                  <c:v>383.0</c:v>
                </c:pt>
                <c:pt idx="2194">
                  <c:v>383.0</c:v>
                </c:pt>
                <c:pt idx="2195">
                  <c:v>383.0</c:v>
                </c:pt>
                <c:pt idx="2196">
                  <c:v>383.0</c:v>
                </c:pt>
                <c:pt idx="2197">
                  <c:v>383.0</c:v>
                </c:pt>
                <c:pt idx="2198">
                  <c:v>383.0</c:v>
                </c:pt>
                <c:pt idx="2199">
                  <c:v>383.0</c:v>
                </c:pt>
                <c:pt idx="2200">
                  <c:v>383.0</c:v>
                </c:pt>
                <c:pt idx="2201">
                  <c:v>383.0</c:v>
                </c:pt>
                <c:pt idx="2202">
                  <c:v>383.0</c:v>
                </c:pt>
                <c:pt idx="2203">
                  <c:v>383.0</c:v>
                </c:pt>
                <c:pt idx="2204">
                  <c:v>384.0</c:v>
                </c:pt>
                <c:pt idx="2205">
                  <c:v>384.0</c:v>
                </c:pt>
                <c:pt idx="2206">
                  <c:v>384.0</c:v>
                </c:pt>
                <c:pt idx="2207">
                  <c:v>384.0</c:v>
                </c:pt>
                <c:pt idx="2208">
                  <c:v>384.0</c:v>
                </c:pt>
                <c:pt idx="2209">
                  <c:v>384.0</c:v>
                </c:pt>
                <c:pt idx="2210">
                  <c:v>384.0</c:v>
                </c:pt>
                <c:pt idx="2211">
                  <c:v>384.0</c:v>
                </c:pt>
                <c:pt idx="2212">
                  <c:v>385.0</c:v>
                </c:pt>
                <c:pt idx="2213">
                  <c:v>385.0</c:v>
                </c:pt>
                <c:pt idx="2214">
                  <c:v>385.0</c:v>
                </c:pt>
                <c:pt idx="2215">
                  <c:v>385.0</c:v>
                </c:pt>
                <c:pt idx="2216">
                  <c:v>385.0</c:v>
                </c:pt>
                <c:pt idx="2217">
                  <c:v>385.0</c:v>
                </c:pt>
                <c:pt idx="2218">
                  <c:v>385.0</c:v>
                </c:pt>
                <c:pt idx="2219">
                  <c:v>385.0</c:v>
                </c:pt>
                <c:pt idx="2220">
                  <c:v>385.0</c:v>
                </c:pt>
                <c:pt idx="2221">
                  <c:v>385.0</c:v>
                </c:pt>
                <c:pt idx="2222">
                  <c:v>385.0</c:v>
                </c:pt>
                <c:pt idx="2223">
                  <c:v>385.0</c:v>
                </c:pt>
                <c:pt idx="2224">
                  <c:v>386.0</c:v>
                </c:pt>
                <c:pt idx="2225">
                  <c:v>386.0</c:v>
                </c:pt>
                <c:pt idx="2226">
                  <c:v>386.0</c:v>
                </c:pt>
                <c:pt idx="2227">
                  <c:v>386.0</c:v>
                </c:pt>
                <c:pt idx="2228">
                  <c:v>386.0</c:v>
                </c:pt>
                <c:pt idx="2229">
                  <c:v>386.0</c:v>
                </c:pt>
                <c:pt idx="2230">
                  <c:v>386.0</c:v>
                </c:pt>
                <c:pt idx="2231">
                  <c:v>386.0</c:v>
                </c:pt>
                <c:pt idx="2232">
                  <c:v>386.0</c:v>
                </c:pt>
                <c:pt idx="2233">
                  <c:v>386.0</c:v>
                </c:pt>
                <c:pt idx="2234">
                  <c:v>386.0</c:v>
                </c:pt>
                <c:pt idx="2235">
                  <c:v>386.0</c:v>
                </c:pt>
                <c:pt idx="2236">
                  <c:v>386.0</c:v>
                </c:pt>
                <c:pt idx="2237">
                  <c:v>387.0</c:v>
                </c:pt>
                <c:pt idx="2238">
                  <c:v>387.0</c:v>
                </c:pt>
                <c:pt idx="2239">
                  <c:v>387.0</c:v>
                </c:pt>
                <c:pt idx="2240">
                  <c:v>387.0</c:v>
                </c:pt>
                <c:pt idx="2241">
                  <c:v>387.0</c:v>
                </c:pt>
                <c:pt idx="2242">
                  <c:v>387.0</c:v>
                </c:pt>
                <c:pt idx="2243">
                  <c:v>387.0</c:v>
                </c:pt>
                <c:pt idx="2244">
                  <c:v>387.0</c:v>
                </c:pt>
                <c:pt idx="2245">
                  <c:v>387.0</c:v>
                </c:pt>
                <c:pt idx="2246">
                  <c:v>387.0</c:v>
                </c:pt>
                <c:pt idx="2247">
                  <c:v>387.0</c:v>
                </c:pt>
                <c:pt idx="2248">
                  <c:v>387.0</c:v>
                </c:pt>
                <c:pt idx="2249">
                  <c:v>388.0</c:v>
                </c:pt>
                <c:pt idx="2250">
                  <c:v>388.0</c:v>
                </c:pt>
                <c:pt idx="2251">
                  <c:v>388.0</c:v>
                </c:pt>
                <c:pt idx="2252">
                  <c:v>388.0</c:v>
                </c:pt>
                <c:pt idx="2253">
                  <c:v>388.0</c:v>
                </c:pt>
                <c:pt idx="2254">
                  <c:v>388.0</c:v>
                </c:pt>
                <c:pt idx="2255">
                  <c:v>388.0</c:v>
                </c:pt>
                <c:pt idx="2256">
                  <c:v>388.0</c:v>
                </c:pt>
                <c:pt idx="2257">
                  <c:v>388.0</c:v>
                </c:pt>
                <c:pt idx="2258">
                  <c:v>388.0</c:v>
                </c:pt>
                <c:pt idx="2259">
                  <c:v>389.0</c:v>
                </c:pt>
                <c:pt idx="2260">
                  <c:v>389.0</c:v>
                </c:pt>
                <c:pt idx="2261">
                  <c:v>389.0</c:v>
                </c:pt>
                <c:pt idx="2262">
                  <c:v>389.0</c:v>
                </c:pt>
                <c:pt idx="2263">
                  <c:v>389.0</c:v>
                </c:pt>
                <c:pt idx="2264">
                  <c:v>389.0</c:v>
                </c:pt>
                <c:pt idx="2265">
                  <c:v>389.0</c:v>
                </c:pt>
                <c:pt idx="2266">
                  <c:v>389.0</c:v>
                </c:pt>
                <c:pt idx="2267">
                  <c:v>389.0</c:v>
                </c:pt>
                <c:pt idx="2268">
                  <c:v>389.0</c:v>
                </c:pt>
                <c:pt idx="2269">
                  <c:v>389.0</c:v>
                </c:pt>
                <c:pt idx="2270">
                  <c:v>389.0</c:v>
                </c:pt>
                <c:pt idx="2271">
                  <c:v>389.0</c:v>
                </c:pt>
                <c:pt idx="2272">
                  <c:v>390.0</c:v>
                </c:pt>
                <c:pt idx="2273">
                  <c:v>390.0</c:v>
                </c:pt>
                <c:pt idx="2274">
                  <c:v>390.0</c:v>
                </c:pt>
                <c:pt idx="2275">
                  <c:v>390.0</c:v>
                </c:pt>
                <c:pt idx="2276">
                  <c:v>390.0</c:v>
                </c:pt>
                <c:pt idx="2277">
                  <c:v>390.0</c:v>
                </c:pt>
                <c:pt idx="2278">
                  <c:v>390.0</c:v>
                </c:pt>
                <c:pt idx="2279">
                  <c:v>390.0</c:v>
                </c:pt>
                <c:pt idx="2280">
                  <c:v>391.0</c:v>
                </c:pt>
                <c:pt idx="2281">
                  <c:v>391.0</c:v>
                </c:pt>
                <c:pt idx="2282">
                  <c:v>391.0</c:v>
                </c:pt>
                <c:pt idx="2283">
                  <c:v>391.0</c:v>
                </c:pt>
                <c:pt idx="2284">
                  <c:v>391.0</c:v>
                </c:pt>
                <c:pt idx="2285">
                  <c:v>391.0</c:v>
                </c:pt>
                <c:pt idx="2286">
                  <c:v>391.0</c:v>
                </c:pt>
                <c:pt idx="2287">
                  <c:v>391.0</c:v>
                </c:pt>
                <c:pt idx="2288">
                  <c:v>391.0</c:v>
                </c:pt>
                <c:pt idx="2289">
                  <c:v>391.0</c:v>
                </c:pt>
                <c:pt idx="2290">
                  <c:v>391.0</c:v>
                </c:pt>
                <c:pt idx="2291">
                  <c:v>391.0</c:v>
                </c:pt>
                <c:pt idx="2292">
                  <c:v>392.0</c:v>
                </c:pt>
                <c:pt idx="2293">
                  <c:v>392.0</c:v>
                </c:pt>
                <c:pt idx="2294">
                  <c:v>392.0</c:v>
                </c:pt>
                <c:pt idx="2295">
                  <c:v>392.0</c:v>
                </c:pt>
                <c:pt idx="2296">
                  <c:v>392.0</c:v>
                </c:pt>
                <c:pt idx="2297">
                  <c:v>392.0</c:v>
                </c:pt>
                <c:pt idx="2298">
                  <c:v>392.0</c:v>
                </c:pt>
                <c:pt idx="2299">
                  <c:v>392.0</c:v>
                </c:pt>
                <c:pt idx="2300">
                  <c:v>392.0</c:v>
                </c:pt>
                <c:pt idx="2301">
                  <c:v>392.0</c:v>
                </c:pt>
                <c:pt idx="2302">
                  <c:v>392.0</c:v>
                </c:pt>
                <c:pt idx="2303">
                  <c:v>392.0</c:v>
                </c:pt>
                <c:pt idx="2304">
                  <c:v>392.0</c:v>
                </c:pt>
                <c:pt idx="2305">
                  <c:v>392.0</c:v>
                </c:pt>
                <c:pt idx="2306">
                  <c:v>392.0</c:v>
                </c:pt>
                <c:pt idx="2307">
                  <c:v>393.0</c:v>
                </c:pt>
                <c:pt idx="2308">
                  <c:v>393.0</c:v>
                </c:pt>
                <c:pt idx="2309">
                  <c:v>393.0</c:v>
                </c:pt>
                <c:pt idx="2310">
                  <c:v>393.0</c:v>
                </c:pt>
                <c:pt idx="2311">
                  <c:v>393.0</c:v>
                </c:pt>
                <c:pt idx="2312">
                  <c:v>393.0</c:v>
                </c:pt>
                <c:pt idx="2313">
                  <c:v>393.0</c:v>
                </c:pt>
                <c:pt idx="2314">
                  <c:v>393.0</c:v>
                </c:pt>
                <c:pt idx="2315">
                  <c:v>393.0</c:v>
                </c:pt>
                <c:pt idx="2316">
                  <c:v>393.0</c:v>
                </c:pt>
                <c:pt idx="2317">
                  <c:v>393.0</c:v>
                </c:pt>
                <c:pt idx="2318">
                  <c:v>393.0</c:v>
                </c:pt>
                <c:pt idx="2319">
                  <c:v>394.0</c:v>
                </c:pt>
                <c:pt idx="2320">
                  <c:v>394.0</c:v>
                </c:pt>
                <c:pt idx="2321">
                  <c:v>394.0</c:v>
                </c:pt>
                <c:pt idx="2322">
                  <c:v>394.0</c:v>
                </c:pt>
                <c:pt idx="2323">
                  <c:v>394.0</c:v>
                </c:pt>
                <c:pt idx="2324">
                  <c:v>394.0</c:v>
                </c:pt>
                <c:pt idx="2325">
                  <c:v>395.0</c:v>
                </c:pt>
                <c:pt idx="2326">
                  <c:v>395.0</c:v>
                </c:pt>
                <c:pt idx="2327">
                  <c:v>395.0</c:v>
                </c:pt>
                <c:pt idx="2328">
                  <c:v>396.0</c:v>
                </c:pt>
                <c:pt idx="2329">
                  <c:v>396.0</c:v>
                </c:pt>
                <c:pt idx="2330">
                  <c:v>397.0</c:v>
                </c:pt>
                <c:pt idx="2331">
                  <c:v>397.0</c:v>
                </c:pt>
                <c:pt idx="2332">
                  <c:v>397.0</c:v>
                </c:pt>
                <c:pt idx="2333">
                  <c:v>397.0</c:v>
                </c:pt>
                <c:pt idx="2334">
                  <c:v>397.0</c:v>
                </c:pt>
                <c:pt idx="2335">
                  <c:v>397.0</c:v>
                </c:pt>
                <c:pt idx="2336">
                  <c:v>397.0</c:v>
                </c:pt>
                <c:pt idx="2337">
                  <c:v>397.0</c:v>
                </c:pt>
                <c:pt idx="2338">
                  <c:v>397.0</c:v>
                </c:pt>
                <c:pt idx="2339">
                  <c:v>397.0</c:v>
                </c:pt>
                <c:pt idx="2340">
                  <c:v>398.0</c:v>
                </c:pt>
                <c:pt idx="2341">
                  <c:v>398.0</c:v>
                </c:pt>
                <c:pt idx="2342">
                  <c:v>398.0</c:v>
                </c:pt>
                <c:pt idx="2343">
                  <c:v>398.0</c:v>
                </c:pt>
                <c:pt idx="2344">
                  <c:v>398.0</c:v>
                </c:pt>
                <c:pt idx="2345">
                  <c:v>398.0</c:v>
                </c:pt>
                <c:pt idx="2346">
                  <c:v>399.0</c:v>
                </c:pt>
                <c:pt idx="2347">
                  <c:v>399.0</c:v>
                </c:pt>
                <c:pt idx="2348">
                  <c:v>399.0</c:v>
                </c:pt>
                <c:pt idx="2349">
                  <c:v>399.0</c:v>
                </c:pt>
                <c:pt idx="2350">
                  <c:v>399.0</c:v>
                </c:pt>
                <c:pt idx="2351">
                  <c:v>399.0</c:v>
                </c:pt>
                <c:pt idx="2352">
                  <c:v>399.0</c:v>
                </c:pt>
                <c:pt idx="2353">
                  <c:v>400.0</c:v>
                </c:pt>
                <c:pt idx="2354">
                  <c:v>400.0</c:v>
                </c:pt>
                <c:pt idx="2355">
                  <c:v>400.0</c:v>
                </c:pt>
                <c:pt idx="2356">
                  <c:v>400.0</c:v>
                </c:pt>
                <c:pt idx="2357">
                  <c:v>401.0</c:v>
                </c:pt>
                <c:pt idx="2358">
                  <c:v>401.0</c:v>
                </c:pt>
                <c:pt idx="2359">
                  <c:v>401.0</c:v>
                </c:pt>
                <c:pt idx="2360">
                  <c:v>401.0</c:v>
                </c:pt>
                <c:pt idx="2361">
                  <c:v>401.0</c:v>
                </c:pt>
                <c:pt idx="2362">
                  <c:v>401.0</c:v>
                </c:pt>
                <c:pt idx="2363">
                  <c:v>401.0</c:v>
                </c:pt>
                <c:pt idx="2364">
                  <c:v>401.0</c:v>
                </c:pt>
                <c:pt idx="2365">
                  <c:v>401.0</c:v>
                </c:pt>
                <c:pt idx="2366">
                  <c:v>402.0</c:v>
                </c:pt>
                <c:pt idx="2367">
                  <c:v>402.0</c:v>
                </c:pt>
                <c:pt idx="2368">
                  <c:v>402.0</c:v>
                </c:pt>
                <c:pt idx="2369">
                  <c:v>402.0</c:v>
                </c:pt>
                <c:pt idx="2370">
                  <c:v>402.0</c:v>
                </c:pt>
                <c:pt idx="2371">
                  <c:v>402.0</c:v>
                </c:pt>
                <c:pt idx="2372">
                  <c:v>402.0</c:v>
                </c:pt>
                <c:pt idx="2373">
                  <c:v>402.0</c:v>
                </c:pt>
                <c:pt idx="2374">
                  <c:v>402.0</c:v>
                </c:pt>
                <c:pt idx="2375">
                  <c:v>402.0</c:v>
                </c:pt>
                <c:pt idx="2376">
                  <c:v>403.0</c:v>
                </c:pt>
                <c:pt idx="2377">
                  <c:v>403.0</c:v>
                </c:pt>
                <c:pt idx="2378">
                  <c:v>403.0</c:v>
                </c:pt>
                <c:pt idx="2379">
                  <c:v>403.0</c:v>
                </c:pt>
                <c:pt idx="2380">
                  <c:v>403.0</c:v>
                </c:pt>
                <c:pt idx="2381">
                  <c:v>403.0</c:v>
                </c:pt>
                <c:pt idx="2382">
                  <c:v>403.0</c:v>
                </c:pt>
                <c:pt idx="2383">
                  <c:v>403.0</c:v>
                </c:pt>
                <c:pt idx="2384">
                  <c:v>404.0</c:v>
                </c:pt>
                <c:pt idx="2385">
                  <c:v>404.0</c:v>
                </c:pt>
                <c:pt idx="2386">
                  <c:v>404.0</c:v>
                </c:pt>
                <c:pt idx="2387">
                  <c:v>404.0</c:v>
                </c:pt>
                <c:pt idx="2388">
                  <c:v>404.0</c:v>
                </c:pt>
                <c:pt idx="2389">
                  <c:v>404.0</c:v>
                </c:pt>
                <c:pt idx="2390">
                  <c:v>405.0</c:v>
                </c:pt>
                <c:pt idx="2391">
                  <c:v>405.0</c:v>
                </c:pt>
                <c:pt idx="2392">
                  <c:v>405.0</c:v>
                </c:pt>
                <c:pt idx="2393">
                  <c:v>405.0</c:v>
                </c:pt>
                <c:pt idx="2394">
                  <c:v>405.0</c:v>
                </c:pt>
                <c:pt idx="2395">
                  <c:v>405.0</c:v>
                </c:pt>
                <c:pt idx="2396">
                  <c:v>405.0</c:v>
                </c:pt>
                <c:pt idx="2397">
                  <c:v>405.0</c:v>
                </c:pt>
                <c:pt idx="2398">
                  <c:v>405.0</c:v>
                </c:pt>
                <c:pt idx="2399">
                  <c:v>405.0</c:v>
                </c:pt>
                <c:pt idx="2400">
                  <c:v>405.0</c:v>
                </c:pt>
                <c:pt idx="2401">
                  <c:v>405.0</c:v>
                </c:pt>
                <c:pt idx="2402">
                  <c:v>405.0</c:v>
                </c:pt>
                <c:pt idx="2403">
                  <c:v>406.0</c:v>
                </c:pt>
                <c:pt idx="2404">
                  <c:v>406.0</c:v>
                </c:pt>
                <c:pt idx="2405">
                  <c:v>406.0</c:v>
                </c:pt>
                <c:pt idx="2406">
                  <c:v>406.0</c:v>
                </c:pt>
                <c:pt idx="2407">
                  <c:v>406.0</c:v>
                </c:pt>
                <c:pt idx="2408">
                  <c:v>406.0</c:v>
                </c:pt>
                <c:pt idx="2409">
                  <c:v>407.0</c:v>
                </c:pt>
                <c:pt idx="2410">
                  <c:v>407.0</c:v>
                </c:pt>
                <c:pt idx="2411">
                  <c:v>407.0</c:v>
                </c:pt>
                <c:pt idx="2412">
                  <c:v>407.0</c:v>
                </c:pt>
                <c:pt idx="2413">
                  <c:v>407.0</c:v>
                </c:pt>
                <c:pt idx="2414">
                  <c:v>407.0</c:v>
                </c:pt>
                <c:pt idx="2415">
                  <c:v>407.0</c:v>
                </c:pt>
                <c:pt idx="2416">
                  <c:v>407.0</c:v>
                </c:pt>
                <c:pt idx="2417">
                  <c:v>407.0</c:v>
                </c:pt>
                <c:pt idx="2418">
                  <c:v>407.0</c:v>
                </c:pt>
                <c:pt idx="2419">
                  <c:v>407.0</c:v>
                </c:pt>
                <c:pt idx="2420">
                  <c:v>408.0</c:v>
                </c:pt>
                <c:pt idx="2421">
                  <c:v>408.0</c:v>
                </c:pt>
                <c:pt idx="2422">
                  <c:v>408.0</c:v>
                </c:pt>
                <c:pt idx="2423">
                  <c:v>408.0</c:v>
                </c:pt>
                <c:pt idx="2424">
                  <c:v>408.0</c:v>
                </c:pt>
                <c:pt idx="2425">
                  <c:v>409.0</c:v>
                </c:pt>
                <c:pt idx="2426">
                  <c:v>410.0</c:v>
                </c:pt>
                <c:pt idx="2427">
                  <c:v>410.0</c:v>
                </c:pt>
                <c:pt idx="2428">
                  <c:v>410.0</c:v>
                </c:pt>
                <c:pt idx="2429">
                  <c:v>410.0</c:v>
                </c:pt>
                <c:pt idx="2430">
                  <c:v>410.0</c:v>
                </c:pt>
                <c:pt idx="2431">
                  <c:v>410.0</c:v>
                </c:pt>
                <c:pt idx="2432">
                  <c:v>411.0</c:v>
                </c:pt>
                <c:pt idx="2433">
                  <c:v>411.0</c:v>
                </c:pt>
                <c:pt idx="2434">
                  <c:v>411.0</c:v>
                </c:pt>
                <c:pt idx="2435">
                  <c:v>412.0</c:v>
                </c:pt>
                <c:pt idx="2436">
                  <c:v>412.0</c:v>
                </c:pt>
                <c:pt idx="2437">
                  <c:v>412.0</c:v>
                </c:pt>
                <c:pt idx="2438">
                  <c:v>412.0</c:v>
                </c:pt>
                <c:pt idx="2439">
                  <c:v>412.0</c:v>
                </c:pt>
                <c:pt idx="2440">
                  <c:v>412.0</c:v>
                </c:pt>
                <c:pt idx="2441">
                  <c:v>413.0</c:v>
                </c:pt>
                <c:pt idx="2442">
                  <c:v>413.0</c:v>
                </c:pt>
                <c:pt idx="2443">
                  <c:v>414.0</c:v>
                </c:pt>
                <c:pt idx="2444">
                  <c:v>414.0</c:v>
                </c:pt>
                <c:pt idx="2445">
                  <c:v>414.0</c:v>
                </c:pt>
                <c:pt idx="2446">
                  <c:v>414.0</c:v>
                </c:pt>
                <c:pt idx="2447">
                  <c:v>414.0</c:v>
                </c:pt>
                <c:pt idx="2448">
                  <c:v>414.0</c:v>
                </c:pt>
                <c:pt idx="2449">
                  <c:v>414.0</c:v>
                </c:pt>
                <c:pt idx="2450">
                  <c:v>414.0</c:v>
                </c:pt>
                <c:pt idx="2451">
                  <c:v>414.0</c:v>
                </c:pt>
                <c:pt idx="2452">
                  <c:v>415.0</c:v>
                </c:pt>
                <c:pt idx="2453">
                  <c:v>415.0</c:v>
                </c:pt>
                <c:pt idx="2454">
                  <c:v>415.0</c:v>
                </c:pt>
                <c:pt idx="2455">
                  <c:v>415.0</c:v>
                </c:pt>
                <c:pt idx="2456">
                  <c:v>415.0</c:v>
                </c:pt>
                <c:pt idx="2457">
                  <c:v>415.0</c:v>
                </c:pt>
                <c:pt idx="2458">
                  <c:v>415.0</c:v>
                </c:pt>
                <c:pt idx="2459">
                  <c:v>415.0</c:v>
                </c:pt>
                <c:pt idx="2460">
                  <c:v>415.0</c:v>
                </c:pt>
                <c:pt idx="2461">
                  <c:v>415.0</c:v>
                </c:pt>
                <c:pt idx="2462">
                  <c:v>415.0</c:v>
                </c:pt>
                <c:pt idx="2463">
                  <c:v>416.0</c:v>
                </c:pt>
                <c:pt idx="2464">
                  <c:v>416.0</c:v>
                </c:pt>
                <c:pt idx="2465">
                  <c:v>416.0</c:v>
                </c:pt>
                <c:pt idx="2466">
                  <c:v>416.0</c:v>
                </c:pt>
                <c:pt idx="2467">
                  <c:v>416.0</c:v>
                </c:pt>
                <c:pt idx="2468">
                  <c:v>416.0</c:v>
                </c:pt>
                <c:pt idx="2469">
                  <c:v>416.0</c:v>
                </c:pt>
                <c:pt idx="2470">
                  <c:v>416.0</c:v>
                </c:pt>
                <c:pt idx="2471">
                  <c:v>416.0</c:v>
                </c:pt>
                <c:pt idx="2472">
                  <c:v>417.0</c:v>
                </c:pt>
                <c:pt idx="2473">
                  <c:v>417.0</c:v>
                </c:pt>
                <c:pt idx="2474">
                  <c:v>417.0</c:v>
                </c:pt>
                <c:pt idx="2475">
                  <c:v>417.0</c:v>
                </c:pt>
                <c:pt idx="2476">
                  <c:v>417.0</c:v>
                </c:pt>
                <c:pt idx="2477">
                  <c:v>417.0</c:v>
                </c:pt>
                <c:pt idx="2478">
                  <c:v>417.0</c:v>
                </c:pt>
                <c:pt idx="2479">
                  <c:v>417.0</c:v>
                </c:pt>
                <c:pt idx="2480">
                  <c:v>418.0</c:v>
                </c:pt>
                <c:pt idx="2481">
                  <c:v>418.0</c:v>
                </c:pt>
                <c:pt idx="2482">
                  <c:v>418.0</c:v>
                </c:pt>
                <c:pt idx="2483">
                  <c:v>418.0</c:v>
                </c:pt>
                <c:pt idx="2484">
                  <c:v>418.0</c:v>
                </c:pt>
                <c:pt idx="2485">
                  <c:v>418.0</c:v>
                </c:pt>
                <c:pt idx="2486">
                  <c:v>419.0</c:v>
                </c:pt>
                <c:pt idx="2487">
                  <c:v>419.0</c:v>
                </c:pt>
                <c:pt idx="2488">
                  <c:v>419.0</c:v>
                </c:pt>
                <c:pt idx="2489">
                  <c:v>419.0</c:v>
                </c:pt>
                <c:pt idx="2490">
                  <c:v>419.0</c:v>
                </c:pt>
                <c:pt idx="2491">
                  <c:v>419.0</c:v>
                </c:pt>
                <c:pt idx="2492">
                  <c:v>419.0</c:v>
                </c:pt>
                <c:pt idx="2493">
                  <c:v>419.0</c:v>
                </c:pt>
                <c:pt idx="2494">
                  <c:v>420.0</c:v>
                </c:pt>
                <c:pt idx="2495">
                  <c:v>421.0</c:v>
                </c:pt>
                <c:pt idx="2496">
                  <c:v>421.0</c:v>
                </c:pt>
                <c:pt idx="2497">
                  <c:v>421.0</c:v>
                </c:pt>
                <c:pt idx="2498">
                  <c:v>421.0</c:v>
                </c:pt>
                <c:pt idx="2499">
                  <c:v>422.0</c:v>
                </c:pt>
                <c:pt idx="2500">
                  <c:v>422.0</c:v>
                </c:pt>
                <c:pt idx="2501">
                  <c:v>422.0</c:v>
                </c:pt>
                <c:pt idx="2502">
                  <c:v>423.0</c:v>
                </c:pt>
                <c:pt idx="2503">
                  <c:v>423.0</c:v>
                </c:pt>
                <c:pt idx="2504">
                  <c:v>423.0</c:v>
                </c:pt>
                <c:pt idx="2505">
                  <c:v>423.0</c:v>
                </c:pt>
                <c:pt idx="2506">
                  <c:v>424.0</c:v>
                </c:pt>
                <c:pt idx="2507">
                  <c:v>424.0</c:v>
                </c:pt>
                <c:pt idx="2508">
                  <c:v>424.0</c:v>
                </c:pt>
                <c:pt idx="2509">
                  <c:v>425.0</c:v>
                </c:pt>
                <c:pt idx="2510">
                  <c:v>425.0</c:v>
                </c:pt>
                <c:pt idx="2511">
                  <c:v>426.0</c:v>
                </c:pt>
                <c:pt idx="2512">
                  <c:v>426.0</c:v>
                </c:pt>
                <c:pt idx="2513">
                  <c:v>426.0</c:v>
                </c:pt>
                <c:pt idx="2514">
                  <c:v>427.0</c:v>
                </c:pt>
                <c:pt idx="2515">
                  <c:v>427.0</c:v>
                </c:pt>
                <c:pt idx="2516">
                  <c:v>427.0</c:v>
                </c:pt>
                <c:pt idx="2517">
                  <c:v>428.0</c:v>
                </c:pt>
                <c:pt idx="2518">
                  <c:v>430.0</c:v>
                </c:pt>
                <c:pt idx="2519">
                  <c:v>430.0</c:v>
                </c:pt>
                <c:pt idx="2520">
                  <c:v>430.0</c:v>
                </c:pt>
                <c:pt idx="2521">
                  <c:v>431.0</c:v>
                </c:pt>
                <c:pt idx="2522">
                  <c:v>431.0</c:v>
                </c:pt>
                <c:pt idx="2523">
                  <c:v>431.0</c:v>
                </c:pt>
                <c:pt idx="2524">
                  <c:v>431.0</c:v>
                </c:pt>
                <c:pt idx="2525">
                  <c:v>431.0</c:v>
                </c:pt>
                <c:pt idx="2526">
                  <c:v>432.0</c:v>
                </c:pt>
                <c:pt idx="2527">
                  <c:v>432.0</c:v>
                </c:pt>
                <c:pt idx="2528">
                  <c:v>432.0</c:v>
                </c:pt>
                <c:pt idx="2529">
                  <c:v>432.0</c:v>
                </c:pt>
                <c:pt idx="2530">
                  <c:v>432.0</c:v>
                </c:pt>
                <c:pt idx="2531">
                  <c:v>432.0</c:v>
                </c:pt>
                <c:pt idx="2532">
                  <c:v>433.0</c:v>
                </c:pt>
                <c:pt idx="2533">
                  <c:v>433.0</c:v>
                </c:pt>
                <c:pt idx="2534">
                  <c:v>433.0</c:v>
                </c:pt>
                <c:pt idx="2535">
                  <c:v>433.0</c:v>
                </c:pt>
                <c:pt idx="2536">
                  <c:v>433.0</c:v>
                </c:pt>
                <c:pt idx="2537">
                  <c:v>433.0</c:v>
                </c:pt>
                <c:pt idx="2538">
                  <c:v>434.0</c:v>
                </c:pt>
                <c:pt idx="2539">
                  <c:v>434.0</c:v>
                </c:pt>
                <c:pt idx="2540">
                  <c:v>434.0</c:v>
                </c:pt>
                <c:pt idx="2541">
                  <c:v>434.0</c:v>
                </c:pt>
                <c:pt idx="2542">
                  <c:v>434.0</c:v>
                </c:pt>
                <c:pt idx="2543">
                  <c:v>434.0</c:v>
                </c:pt>
                <c:pt idx="2544">
                  <c:v>434.0</c:v>
                </c:pt>
                <c:pt idx="2545">
                  <c:v>434.0</c:v>
                </c:pt>
                <c:pt idx="2546">
                  <c:v>434.0</c:v>
                </c:pt>
                <c:pt idx="2547">
                  <c:v>434.0</c:v>
                </c:pt>
                <c:pt idx="2548">
                  <c:v>434.0</c:v>
                </c:pt>
                <c:pt idx="2549">
                  <c:v>435.0</c:v>
                </c:pt>
                <c:pt idx="2550">
                  <c:v>435.0</c:v>
                </c:pt>
                <c:pt idx="2551">
                  <c:v>435.0</c:v>
                </c:pt>
                <c:pt idx="2552">
                  <c:v>435.0</c:v>
                </c:pt>
                <c:pt idx="2553">
                  <c:v>435.0</c:v>
                </c:pt>
                <c:pt idx="2554">
                  <c:v>435.0</c:v>
                </c:pt>
                <c:pt idx="2555">
                  <c:v>435.0</c:v>
                </c:pt>
                <c:pt idx="2556">
                  <c:v>435.0</c:v>
                </c:pt>
                <c:pt idx="2557">
                  <c:v>435.0</c:v>
                </c:pt>
                <c:pt idx="2558">
                  <c:v>435.0</c:v>
                </c:pt>
                <c:pt idx="2559">
                  <c:v>435.0</c:v>
                </c:pt>
                <c:pt idx="2560">
                  <c:v>436.0</c:v>
                </c:pt>
                <c:pt idx="2561">
                  <c:v>436.0</c:v>
                </c:pt>
                <c:pt idx="2562">
                  <c:v>436.0</c:v>
                </c:pt>
                <c:pt idx="2563">
                  <c:v>436.0</c:v>
                </c:pt>
                <c:pt idx="2564">
                  <c:v>436.0</c:v>
                </c:pt>
                <c:pt idx="2565">
                  <c:v>436.0</c:v>
                </c:pt>
                <c:pt idx="2566">
                  <c:v>436.0</c:v>
                </c:pt>
                <c:pt idx="2567">
                  <c:v>436.0</c:v>
                </c:pt>
                <c:pt idx="2568">
                  <c:v>436.0</c:v>
                </c:pt>
                <c:pt idx="2569">
                  <c:v>436.0</c:v>
                </c:pt>
                <c:pt idx="2570">
                  <c:v>436.0</c:v>
                </c:pt>
                <c:pt idx="2571">
                  <c:v>437.0</c:v>
                </c:pt>
                <c:pt idx="2572">
                  <c:v>437.0</c:v>
                </c:pt>
                <c:pt idx="2573">
                  <c:v>437.0</c:v>
                </c:pt>
                <c:pt idx="2574">
                  <c:v>437.0</c:v>
                </c:pt>
                <c:pt idx="2575">
                  <c:v>437.0</c:v>
                </c:pt>
                <c:pt idx="2576">
                  <c:v>437.0</c:v>
                </c:pt>
                <c:pt idx="2577">
                  <c:v>437.0</c:v>
                </c:pt>
                <c:pt idx="2578">
                  <c:v>437.0</c:v>
                </c:pt>
                <c:pt idx="2579">
                  <c:v>437.0</c:v>
                </c:pt>
                <c:pt idx="2580">
                  <c:v>438.0</c:v>
                </c:pt>
                <c:pt idx="2581">
                  <c:v>438.0</c:v>
                </c:pt>
                <c:pt idx="2582">
                  <c:v>438.0</c:v>
                </c:pt>
                <c:pt idx="2583">
                  <c:v>438.0</c:v>
                </c:pt>
                <c:pt idx="2584">
                  <c:v>438.0</c:v>
                </c:pt>
                <c:pt idx="2585">
                  <c:v>438.0</c:v>
                </c:pt>
                <c:pt idx="2586">
                  <c:v>438.0</c:v>
                </c:pt>
                <c:pt idx="2587">
                  <c:v>438.0</c:v>
                </c:pt>
                <c:pt idx="2588">
                  <c:v>438.0</c:v>
                </c:pt>
                <c:pt idx="2589">
                  <c:v>438.0</c:v>
                </c:pt>
                <c:pt idx="2590">
                  <c:v>438.0</c:v>
                </c:pt>
                <c:pt idx="2591">
                  <c:v>438.0</c:v>
                </c:pt>
                <c:pt idx="2592">
                  <c:v>438.0</c:v>
                </c:pt>
                <c:pt idx="2593">
                  <c:v>438.0</c:v>
                </c:pt>
                <c:pt idx="2594">
                  <c:v>438.0</c:v>
                </c:pt>
                <c:pt idx="2595">
                  <c:v>438.0</c:v>
                </c:pt>
                <c:pt idx="2596">
                  <c:v>438.0</c:v>
                </c:pt>
                <c:pt idx="2597">
                  <c:v>438.0</c:v>
                </c:pt>
                <c:pt idx="2598">
                  <c:v>439.0</c:v>
                </c:pt>
                <c:pt idx="2599">
                  <c:v>439.0</c:v>
                </c:pt>
                <c:pt idx="2600">
                  <c:v>439.0</c:v>
                </c:pt>
                <c:pt idx="2601">
                  <c:v>439.0</c:v>
                </c:pt>
                <c:pt idx="2602">
                  <c:v>439.0</c:v>
                </c:pt>
                <c:pt idx="2603">
                  <c:v>439.0</c:v>
                </c:pt>
                <c:pt idx="2604">
                  <c:v>439.0</c:v>
                </c:pt>
                <c:pt idx="2605">
                  <c:v>439.0</c:v>
                </c:pt>
                <c:pt idx="2606">
                  <c:v>439.0</c:v>
                </c:pt>
                <c:pt idx="2607">
                  <c:v>439.0</c:v>
                </c:pt>
                <c:pt idx="2608">
                  <c:v>439.0</c:v>
                </c:pt>
                <c:pt idx="2609">
                  <c:v>439.0</c:v>
                </c:pt>
                <c:pt idx="2610">
                  <c:v>439.0</c:v>
                </c:pt>
                <c:pt idx="2611">
                  <c:v>439.0</c:v>
                </c:pt>
                <c:pt idx="2612">
                  <c:v>439.0</c:v>
                </c:pt>
                <c:pt idx="2613">
                  <c:v>440.0</c:v>
                </c:pt>
                <c:pt idx="2614">
                  <c:v>440.0</c:v>
                </c:pt>
                <c:pt idx="2615">
                  <c:v>440.0</c:v>
                </c:pt>
                <c:pt idx="2616">
                  <c:v>440.0</c:v>
                </c:pt>
                <c:pt idx="2617">
                  <c:v>440.0</c:v>
                </c:pt>
                <c:pt idx="2618">
                  <c:v>440.0</c:v>
                </c:pt>
                <c:pt idx="2619">
                  <c:v>440.0</c:v>
                </c:pt>
                <c:pt idx="2620">
                  <c:v>440.0</c:v>
                </c:pt>
                <c:pt idx="2621">
                  <c:v>441.0</c:v>
                </c:pt>
                <c:pt idx="2622">
                  <c:v>441.0</c:v>
                </c:pt>
                <c:pt idx="2623">
                  <c:v>441.0</c:v>
                </c:pt>
                <c:pt idx="2624">
                  <c:v>441.0</c:v>
                </c:pt>
                <c:pt idx="2625">
                  <c:v>442.0</c:v>
                </c:pt>
                <c:pt idx="2626">
                  <c:v>442.0</c:v>
                </c:pt>
                <c:pt idx="2627">
                  <c:v>442.0</c:v>
                </c:pt>
                <c:pt idx="2628">
                  <c:v>442.0</c:v>
                </c:pt>
                <c:pt idx="2629">
                  <c:v>442.0</c:v>
                </c:pt>
                <c:pt idx="2630">
                  <c:v>443.0</c:v>
                </c:pt>
                <c:pt idx="2631">
                  <c:v>443.0</c:v>
                </c:pt>
                <c:pt idx="2632">
                  <c:v>443.0</c:v>
                </c:pt>
                <c:pt idx="2633">
                  <c:v>443.0</c:v>
                </c:pt>
                <c:pt idx="2634">
                  <c:v>444.0</c:v>
                </c:pt>
                <c:pt idx="2635">
                  <c:v>444.0</c:v>
                </c:pt>
                <c:pt idx="2636">
                  <c:v>444.0</c:v>
                </c:pt>
                <c:pt idx="2637">
                  <c:v>444.0</c:v>
                </c:pt>
                <c:pt idx="2638">
                  <c:v>444.0</c:v>
                </c:pt>
                <c:pt idx="2639">
                  <c:v>445.0</c:v>
                </c:pt>
                <c:pt idx="2640">
                  <c:v>445.0</c:v>
                </c:pt>
                <c:pt idx="2641">
                  <c:v>445.0</c:v>
                </c:pt>
                <c:pt idx="2642">
                  <c:v>445.0</c:v>
                </c:pt>
                <c:pt idx="2643">
                  <c:v>445.0</c:v>
                </c:pt>
                <c:pt idx="2644">
                  <c:v>445.0</c:v>
                </c:pt>
                <c:pt idx="2645">
                  <c:v>445.0</c:v>
                </c:pt>
                <c:pt idx="2646">
                  <c:v>445.0</c:v>
                </c:pt>
                <c:pt idx="2647">
                  <c:v>445.0</c:v>
                </c:pt>
                <c:pt idx="2648">
                  <c:v>445.0</c:v>
                </c:pt>
                <c:pt idx="2649">
                  <c:v>445.0</c:v>
                </c:pt>
                <c:pt idx="2650">
                  <c:v>445.0</c:v>
                </c:pt>
                <c:pt idx="2651">
                  <c:v>445.0</c:v>
                </c:pt>
                <c:pt idx="2652">
                  <c:v>445.0</c:v>
                </c:pt>
                <c:pt idx="2653">
                  <c:v>446.0</c:v>
                </c:pt>
                <c:pt idx="2654">
                  <c:v>446.0</c:v>
                </c:pt>
                <c:pt idx="2655">
                  <c:v>446.0</c:v>
                </c:pt>
                <c:pt idx="2656">
                  <c:v>446.0</c:v>
                </c:pt>
                <c:pt idx="2657">
                  <c:v>446.0</c:v>
                </c:pt>
                <c:pt idx="2658">
                  <c:v>446.0</c:v>
                </c:pt>
                <c:pt idx="2659">
                  <c:v>446.0</c:v>
                </c:pt>
                <c:pt idx="2660">
                  <c:v>446.0</c:v>
                </c:pt>
                <c:pt idx="2661">
                  <c:v>447.0</c:v>
                </c:pt>
                <c:pt idx="2662">
                  <c:v>447.0</c:v>
                </c:pt>
                <c:pt idx="2663">
                  <c:v>447.0</c:v>
                </c:pt>
                <c:pt idx="2664">
                  <c:v>447.0</c:v>
                </c:pt>
                <c:pt idx="2665">
                  <c:v>447.0</c:v>
                </c:pt>
                <c:pt idx="2666">
                  <c:v>447.0</c:v>
                </c:pt>
                <c:pt idx="2667">
                  <c:v>447.0</c:v>
                </c:pt>
                <c:pt idx="2668">
                  <c:v>447.0</c:v>
                </c:pt>
                <c:pt idx="2669">
                  <c:v>447.0</c:v>
                </c:pt>
                <c:pt idx="2670">
                  <c:v>447.0</c:v>
                </c:pt>
                <c:pt idx="2671">
                  <c:v>447.0</c:v>
                </c:pt>
                <c:pt idx="2672">
                  <c:v>447.0</c:v>
                </c:pt>
                <c:pt idx="2673">
                  <c:v>447.0</c:v>
                </c:pt>
                <c:pt idx="2674">
                  <c:v>447.0</c:v>
                </c:pt>
                <c:pt idx="2675">
                  <c:v>448.0</c:v>
                </c:pt>
                <c:pt idx="2676">
                  <c:v>448.0</c:v>
                </c:pt>
                <c:pt idx="2677">
                  <c:v>448.0</c:v>
                </c:pt>
                <c:pt idx="2678">
                  <c:v>448.0</c:v>
                </c:pt>
                <c:pt idx="2679">
                  <c:v>448.0</c:v>
                </c:pt>
                <c:pt idx="2680">
                  <c:v>448.0</c:v>
                </c:pt>
                <c:pt idx="2681">
                  <c:v>448.0</c:v>
                </c:pt>
                <c:pt idx="2682">
                  <c:v>448.0</c:v>
                </c:pt>
                <c:pt idx="2683">
                  <c:v>448.0</c:v>
                </c:pt>
                <c:pt idx="2684">
                  <c:v>449.0</c:v>
                </c:pt>
                <c:pt idx="2685">
                  <c:v>449.0</c:v>
                </c:pt>
                <c:pt idx="2686">
                  <c:v>449.0</c:v>
                </c:pt>
                <c:pt idx="2687">
                  <c:v>449.0</c:v>
                </c:pt>
                <c:pt idx="2688">
                  <c:v>449.0</c:v>
                </c:pt>
                <c:pt idx="2689">
                  <c:v>449.0</c:v>
                </c:pt>
                <c:pt idx="2690">
                  <c:v>449.0</c:v>
                </c:pt>
                <c:pt idx="2691">
                  <c:v>449.0</c:v>
                </c:pt>
                <c:pt idx="2692">
                  <c:v>449.0</c:v>
                </c:pt>
                <c:pt idx="2693">
                  <c:v>450.0</c:v>
                </c:pt>
                <c:pt idx="2694">
                  <c:v>450.0</c:v>
                </c:pt>
                <c:pt idx="2695">
                  <c:v>450.0</c:v>
                </c:pt>
                <c:pt idx="2696">
                  <c:v>450.0</c:v>
                </c:pt>
                <c:pt idx="2697">
                  <c:v>450.0</c:v>
                </c:pt>
                <c:pt idx="2698">
                  <c:v>450.0</c:v>
                </c:pt>
                <c:pt idx="2699">
                  <c:v>451.0</c:v>
                </c:pt>
                <c:pt idx="2700">
                  <c:v>451.0</c:v>
                </c:pt>
                <c:pt idx="2701">
                  <c:v>451.0</c:v>
                </c:pt>
                <c:pt idx="2702">
                  <c:v>451.0</c:v>
                </c:pt>
                <c:pt idx="2703">
                  <c:v>451.0</c:v>
                </c:pt>
                <c:pt idx="2704">
                  <c:v>451.0</c:v>
                </c:pt>
                <c:pt idx="2705">
                  <c:v>451.0</c:v>
                </c:pt>
                <c:pt idx="2706">
                  <c:v>451.0</c:v>
                </c:pt>
                <c:pt idx="2707">
                  <c:v>451.0</c:v>
                </c:pt>
                <c:pt idx="2708">
                  <c:v>451.0</c:v>
                </c:pt>
                <c:pt idx="2709">
                  <c:v>452.0</c:v>
                </c:pt>
                <c:pt idx="2710">
                  <c:v>452.0</c:v>
                </c:pt>
                <c:pt idx="2711">
                  <c:v>452.0</c:v>
                </c:pt>
                <c:pt idx="2712">
                  <c:v>452.0</c:v>
                </c:pt>
                <c:pt idx="2713">
                  <c:v>452.0</c:v>
                </c:pt>
                <c:pt idx="2714">
                  <c:v>452.0</c:v>
                </c:pt>
                <c:pt idx="2715">
                  <c:v>452.0</c:v>
                </c:pt>
                <c:pt idx="2716">
                  <c:v>452.0</c:v>
                </c:pt>
                <c:pt idx="2717">
                  <c:v>452.0</c:v>
                </c:pt>
                <c:pt idx="2718">
                  <c:v>452.0</c:v>
                </c:pt>
                <c:pt idx="2719">
                  <c:v>452.0</c:v>
                </c:pt>
                <c:pt idx="2720">
                  <c:v>452.0</c:v>
                </c:pt>
                <c:pt idx="2721">
                  <c:v>452.0</c:v>
                </c:pt>
                <c:pt idx="2722">
                  <c:v>453.0</c:v>
                </c:pt>
                <c:pt idx="2723">
                  <c:v>453.0</c:v>
                </c:pt>
                <c:pt idx="2724">
                  <c:v>453.0</c:v>
                </c:pt>
                <c:pt idx="2725">
                  <c:v>453.0</c:v>
                </c:pt>
                <c:pt idx="2726">
                  <c:v>453.0</c:v>
                </c:pt>
                <c:pt idx="2727">
                  <c:v>453.0</c:v>
                </c:pt>
                <c:pt idx="2728">
                  <c:v>453.0</c:v>
                </c:pt>
                <c:pt idx="2729">
                  <c:v>453.0</c:v>
                </c:pt>
                <c:pt idx="2730">
                  <c:v>453.0</c:v>
                </c:pt>
                <c:pt idx="2731">
                  <c:v>453.0</c:v>
                </c:pt>
                <c:pt idx="2732">
                  <c:v>453.0</c:v>
                </c:pt>
                <c:pt idx="2733">
                  <c:v>453.0</c:v>
                </c:pt>
                <c:pt idx="2734">
                  <c:v>453.0</c:v>
                </c:pt>
                <c:pt idx="2735">
                  <c:v>454.0</c:v>
                </c:pt>
                <c:pt idx="2736">
                  <c:v>454.0</c:v>
                </c:pt>
                <c:pt idx="2737">
                  <c:v>454.0</c:v>
                </c:pt>
                <c:pt idx="2738">
                  <c:v>454.0</c:v>
                </c:pt>
                <c:pt idx="2739">
                  <c:v>454.0</c:v>
                </c:pt>
                <c:pt idx="2740">
                  <c:v>454.0</c:v>
                </c:pt>
                <c:pt idx="2741">
                  <c:v>454.0</c:v>
                </c:pt>
                <c:pt idx="2742">
                  <c:v>454.0</c:v>
                </c:pt>
                <c:pt idx="2743">
                  <c:v>454.0</c:v>
                </c:pt>
                <c:pt idx="2744">
                  <c:v>455.0</c:v>
                </c:pt>
                <c:pt idx="2745">
                  <c:v>455.0</c:v>
                </c:pt>
                <c:pt idx="2746">
                  <c:v>455.0</c:v>
                </c:pt>
                <c:pt idx="2747">
                  <c:v>455.0</c:v>
                </c:pt>
                <c:pt idx="2748">
                  <c:v>455.0</c:v>
                </c:pt>
                <c:pt idx="2749">
                  <c:v>455.0</c:v>
                </c:pt>
                <c:pt idx="2750">
                  <c:v>455.0</c:v>
                </c:pt>
                <c:pt idx="2751">
                  <c:v>455.0</c:v>
                </c:pt>
                <c:pt idx="2752">
                  <c:v>455.0</c:v>
                </c:pt>
                <c:pt idx="2753">
                  <c:v>456.0</c:v>
                </c:pt>
                <c:pt idx="2754">
                  <c:v>456.0</c:v>
                </c:pt>
                <c:pt idx="2755">
                  <c:v>456.0</c:v>
                </c:pt>
                <c:pt idx="2756">
                  <c:v>456.0</c:v>
                </c:pt>
                <c:pt idx="2757">
                  <c:v>456.0</c:v>
                </c:pt>
                <c:pt idx="2758">
                  <c:v>456.0</c:v>
                </c:pt>
                <c:pt idx="2759">
                  <c:v>457.0</c:v>
                </c:pt>
                <c:pt idx="2760">
                  <c:v>457.0</c:v>
                </c:pt>
                <c:pt idx="2761">
                  <c:v>457.0</c:v>
                </c:pt>
                <c:pt idx="2762">
                  <c:v>457.0</c:v>
                </c:pt>
                <c:pt idx="2763">
                  <c:v>458.0</c:v>
                </c:pt>
                <c:pt idx="2764">
                  <c:v>458.0</c:v>
                </c:pt>
                <c:pt idx="2765">
                  <c:v>459.0</c:v>
                </c:pt>
                <c:pt idx="2766">
                  <c:v>459.0</c:v>
                </c:pt>
                <c:pt idx="2767">
                  <c:v>459.0</c:v>
                </c:pt>
                <c:pt idx="2768">
                  <c:v>459.0</c:v>
                </c:pt>
                <c:pt idx="2769">
                  <c:v>460.0</c:v>
                </c:pt>
                <c:pt idx="2770">
                  <c:v>460.0</c:v>
                </c:pt>
                <c:pt idx="2771">
                  <c:v>460.0</c:v>
                </c:pt>
                <c:pt idx="2772">
                  <c:v>460.0</c:v>
                </c:pt>
                <c:pt idx="2773">
                  <c:v>460.0</c:v>
                </c:pt>
                <c:pt idx="2774">
                  <c:v>460.0</c:v>
                </c:pt>
                <c:pt idx="2775">
                  <c:v>461.0</c:v>
                </c:pt>
                <c:pt idx="2776">
                  <c:v>461.0</c:v>
                </c:pt>
                <c:pt idx="2777">
                  <c:v>461.0</c:v>
                </c:pt>
                <c:pt idx="2778">
                  <c:v>461.0</c:v>
                </c:pt>
                <c:pt idx="2779">
                  <c:v>461.0</c:v>
                </c:pt>
                <c:pt idx="2780">
                  <c:v>462.0</c:v>
                </c:pt>
                <c:pt idx="2781">
                  <c:v>462.0</c:v>
                </c:pt>
                <c:pt idx="2782">
                  <c:v>462.0</c:v>
                </c:pt>
                <c:pt idx="2783">
                  <c:v>462.0</c:v>
                </c:pt>
                <c:pt idx="2784">
                  <c:v>462.0</c:v>
                </c:pt>
                <c:pt idx="2785">
                  <c:v>462.0</c:v>
                </c:pt>
                <c:pt idx="2786">
                  <c:v>463.0</c:v>
                </c:pt>
                <c:pt idx="2787">
                  <c:v>463.0</c:v>
                </c:pt>
                <c:pt idx="2788">
                  <c:v>463.0</c:v>
                </c:pt>
                <c:pt idx="2789">
                  <c:v>463.0</c:v>
                </c:pt>
                <c:pt idx="2790">
                  <c:v>463.0</c:v>
                </c:pt>
                <c:pt idx="2791">
                  <c:v>463.0</c:v>
                </c:pt>
                <c:pt idx="2792">
                  <c:v>463.0</c:v>
                </c:pt>
                <c:pt idx="2793">
                  <c:v>464.0</c:v>
                </c:pt>
                <c:pt idx="2794">
                  <c:v>464.0</c:v>
                </c:pt>
                <c:pt idx="2795">
                  <c:v>464.0</c:v>
                </c:pt>
                <c:pt idx="2796">
                  <c:v>464.0</c:v>
                </c:pt>
                <c:pt idx="2797">
                  <c:v>464.0</c:v>
                </c:pt>
                <c:pt idx="2798">
                  <c:v>464.0</c:v>
                </c:pt>
                <c:pt idx="2799">
                  <c:v>464.0</c:v>
                </c:pt>
                <c:pt idx="2800">
                  <c:v>465.0</c:v>
                </c:pt>
                <c:pt idx="2801">
                  <c:v>465.0</c:v>
                </c:pt>
                <c:pt idx="2802">
                  <c:v>465.0</c:v>
                </c:pt>
                <c:pt idx="2803">
                  <c:v>465.0</c:v>
                </c:pt>
                <c:pt idx="2804">
                  <c:v>465.0</c:v>
                </c:pt>
                <c:pt idx="2805">
                  <c:v>466.0</c:v>
                </c:pt>
                <c:pt idx="2806">
                  <c:v>466.0</c:v>
                </c:pt>
                <c:pt idx="2807">
                  <c:v>467.0</c:v>
                </c:pt>
                <c:pt idx="2808">
                  <c:v>468.0</c:v>
                </c:pt>
                <c:pt idx="2809">
                  <c:v>468.0</c:v>
                </c:pt>
                <c:pt idx="2810">
                  <c:v>468.0</c:v>
                </c:pt>
                <c:pt idx="2811">
                  <c:v>469.0</c:v>
                </c:pt>
                <c:pt idx="2812">
                  <c:v>469.0</c:v>
                </c:pt>
                <c:pt idx="2813">
                  <c:v>469.0</c:v>
                </c:pt>
                <c:pt idx="2814">
                  <c:v>469.0</c:v>
                </c:pt>
                <c:pt idx="2815">
                  <c:v>469.0</c:v>
                </c:pt>
                <c:pt idx="2816">
                  <c:v>469.0</c:v>
                </c:pt>
                <c:pt idx="2817">
                  <c:v>470.0</c:v>
                </c:pt>
                <c:pt idx="2818">
                  <c:v>470.0</c:v>
                </c:pt>
                <c:pt idx="2819">
                  <c:v>470.0</c:v>
                </c:pt>
                <c:pt idx="2820">
                  <c:v>470.0</c:v>
                </c:pt>
                <c:pt idx="2821">
                  <c:v>470.0</c:v>
                </c:pt>
                <c:pt idx="2822">
                  <c:v>470.0</c:v>
                </c:pt>
                <c:pt idx="2823">
                  <c:v>470.0</c:v>
                </c:pt>
                <c:pt idx="2824">
                  <c:v>470.0</c:v>
                </c:pt>
                <c:pt idx="2825">
                  <c:v>471.0</c:v>
                </c:pt>
                <c:pt idx="2826">
                  <c:v>471.0</c:v>
                </c:pt>
                <c:pt idx="2827">
                  <c:v>471.0</c:v>
                </c:pt>
                <c:pt idx="2828">
                  <c:v>472.0</c:v>
                </c:pt>
                <c:pt idx="2829">
                  <c:v>472.0</c:v>
                </c:pt>
                <c:pt idx="2830">
                  <c:v>472.0</c:v>
                </c:pt>
                <c:pt idx="2831">
                  <c:v>472.0</c:v>
                </c:pt>
                <c:pt idx="2832">
                  <c:v>472.0</c:v>
                </c:pt>
                <c:pt idx="2833">
                  <c:v>473.0</c:v>
                </c:pt>
                <c:pt idx="2834">
                  <c:v>473.0</c:v>
                </c:pt>
                <c:pt idx="2835">
                  <c:v>473.0</c:v>
                </c:pt>
                <c:pt idx="2836">
                  <c:v>474.0</c:v>
                </c:pt>
                <c:pt idx="2837">
                  <c:v>475.0</c:v>
                </c:pt>
                <c:pt idx="2838">
                  <c:v>478.0</c:v>
                </c:pt>
                <c:pt idx="2839">
                  <c:v>478.0</c:v>
                </c:pt>
                <c:pt idx="2840">
                  <c:v>479.0</c:v>
                </c:pt>
                <c:pt idx="2841">
                  <c:v>479.0</c:v>
                </c:pt>
                <c:pt idx="2842">
                  <c:v>480.0</c:v>
                </c:pt>
                <c:pt idx="2843">
                  <c:v>480.0</c:v>
                </c:pt>
                <c:pt idx="2844">
                  <c:v>480.0</c:v>
                </c:pt>
                <c:pt idx="2845">
                  <c:v>481.0</c:v>
                </c:pt>
                <c:pt idx="2846">
                  <c:v>481.0</c:v>
                </c:pt>
                <c:pt idx="2847">
                  <c:v>481.0</c:v>
                </c:pt>
                <c:pt idx="2848">
                  <c:v>482.0</c:v>
                </c:pt>
                <c:pt idx="2849">
                  <c:v>482.0</c:v>
                </c:pt>
                <c:pt idx="2850">
                  <c:v>483.0</c:v>
                </c:pt>
                <c:pt idx="2851">
                  <c:v>483.0</c:v>
                </c:pt>
                <c:pt idx="2852">
                  <c:v>484.0</c:v>
                </c:pt>
                <c:pt idx="2853">
                  <c:v>485.0</c:v>
                </c:pt>
                <c:pt idx="2854">
                  <c:v>485.0</c:v>
                </c:pt>
                <c:pt idx="2855">
                  <c:v>485.0</c:v>
                </c:pt>
                <c:pt idx="2856">
                  <c:v>486.0</c:v>
                </c:pt>
                <c:pt idx="2857">
                  <c:v>486.0</c:v>
                </c:pt>
                <c:pt idx="2858">
                  <c:v>487.0</c:v>
                </c:pt>
                <c:pt idx="2859">
                  <c:v>487.0</c:v>
                </c:pt>
                <c:pt idx="2860">
                  <c:v>487.0</c:v>
                </c:pt>
                <c:pt idx="2861">
                  <c:v>487.0</c:v>
                </c:pt>
                <c:pt idx="2862">
                  <c:v>488.0</c:v>
                </c:pt>
                <c:pt idx="2863">
                  <c:v>488.0</c:v>
                </c:pt>
                <c:pt idx="2864">
                  <c:v>489.0</c:v>
                </c:pt>
                <c:pt idx="2865">
                  <c:v>489.0</c:v>
                </c:pt>
                <c:pt idx="2866">
                  <c:v>490.0</c:v>
                </c:pt>
                <c:pt idx="2867">
                  <c:v>491.0</c:v>
                </c:pt>
                <c:pt idx="2868">
                  <c:v>492.0</c:v>
                </c:pt>
                <c:pt idx="2869">
                  <c:v>492.0</c:v>
                </c:pt>
                <c:pt idx="2870">
                  <c:v>492.0</c:v>
                </c:pt>
                <c:pt idx="2871">
                  <c:v>493.0</c:v>
                </c:pt>
                <c:pt idx="2872">
                  <c:v>493.0</c:v>
                </c:pt>
                <c:pt idx="2873">
                  <c:v>493.0</c:v>
                </c:pt>
                <c:pt idx="2874">
                  <c:v>494.0</c:v>
                </c:pt>
                <c:pt idx="2875">
                  <c:v>494.0</c:v>
                </c:pt>
                <c:pt idx="2876">
                  <c:v>494.0</c:v>
                </c:pt>
                <c:pt idx="2877">
                  <c:v>495.0</c:v>
                </c:pt>
                <c:pt idx="2878">
                  <c:v>496.0</c:v>
                </c:pt>
                <c:pt idx="2879">
                  <c:v>496.0</c:v>
                </c:pt>
                <c:pt idx="2880">
                  <c:v>497.0</c:v>
                </c:pt>
                <c:pt idx="2881">
                  <c:v>497.0</c:v>
                </c:pt>
                <c:pt idx="2882">
                  <c:v>497.0</c:v>
                </c:pt>
                <c:pt idx="2883">
                  <c:v>498.0</c:v>
                </c:pt>
                <c:pt idx="2884">
                  <c:v>498.0</c:v>
                </c:pt>
                <c:pt idx="2885">
                  <c:v>503.0</c:v>
                </c:pt>
                <c:pt idx="2886">
                  <c:v>503.0</c:v>
                </c:pt>
                <c:pt idx="2887">
                  <c:v>503.0</c:v>
                </c:pt>
                <c:pt idx="2888">
                  <c:v>503.0</c:v>
                </c:pt>
                <c:pt idx="2889">
                  <c:v>504.0</c:v>
                </c:pt>
                <c:pt idx="2890">
                  <c:v>504.0</c:v>
                </c:pt>
                <c:pt idx="2891">
                  <c:v>508.0</c:v>
                </c:pt>
                <c:pt idx="2892">
                  <c:v>509.0</c:v>
                </c:pt>
                <c:pt idx="2893">
                  <c:v>510.0</c:v>
                </c:pt>
                <c:pt idx="2894">
                  <c:v>513.0</c:v>
                </c:pt>
                <c:pt idx="2895">
                  <c:v>514.0</c:v>
                </c:pt>
                <c:pt idx="2896">
                  <c:v>515.0</c:v>
                </c:pt>
                <c:pt idx="2897">
                  <c:v>516.0</c:v>
                </c:pt>
                <c:pt idx="2898">
                  <c:v>517.0</c:v>
                </c:pt>
                <c:pt idx="2899">
                  <c:v>517.0</c:v>
                </c:pt>
                <c:pt idx="2900">
                  <c:v>518.0</c:v>
                </c:pt>
                <c:pt idx="2901">
                  <c:v>518.0</c:v>
                </c:pt>
                <c:pt idx="2902">
                  <c:v>518.0</c:v>
                </c:pt>
                <c:pt idx="2903">
                  <c:v>518.0</c:v>
                </c:pt>
                <c:pt idx="2904">
                  <c:v>519.0</c:v>
                </c:pt>
                <c:pt idx="2905">
                  <c:v>525.0</c:v>
                </c:pt>
                <c:pt idx="2906">
                  <c:v>525.0</c:v>
                </c:pt>
                <c:pt idx="2907">
                  <c:v>525.0</c:v>
                </c:pt>
                <c:pt idx="2908">
                  <c:v>525.0</c:v>
                </c:pt>
                <c:pt idx="2909">
                  <c:v>526.0</c:v>
                </c:pt>
                <c:pt idx="2910">
                  <c:v>526.0</c:v>
                </c:pt>
                <c:pt idx="2911">
                  <c:v>526.0</c:v>
                </c:pt>
                <c:pt idx="2912">
                  <c:v>527.0</c:v>
                </c:pt>
                <c:pt idx="2913">
                  <c:v>527.0</c:v>
                </c:pt>
                <c:pt idx="2914">
                  <c:v>527.0</c:v>
                </c:pt>
                <c:pt idx="2915">
                  <c:v>527.0</c:v>
                </c:pt>
                <c:pt idx="2916">
                  <c:v>527.0</c:v>
                </c:pt>
                <c:pt idx="2917">
                  <c:v>528.0</c:v>
                </c:pt>
                <c:pt idx="2918">
                  <c:v>528.0</c:v>
                </c:pt>
                <c:pt idx="2919">
                  <c:v>529.0</c:v>
                </c:pt>
                <c:pt idx="2920">
                  <c:v>529.0</c:v>
                </c:pt>
                <c:pt idx="2921">
                  <c:v>532.0</c:v>
                </c:pt>
                <c:pt idx="2922">
                  <c:v>533.0</c:v>
                </c:pt>
                <c:pt idx="2923">
                  <c:v>534.0</c:v>
                </c:pt>
                <c:pt idx="2924">
                  <c:v>534.0</c:v>
                </c:pt>
                <c:pt idx="2925">
                  <c:v>540.0</c:v>
                </c:pt>
                <c:pt idx="2926">
                  <c:v>540.0</c:v>
                </c:pt>
                <c:pt idx="2927">
                  <c:v>540.0</c:v>
                </c:pt>
                <c:pt idx="2928">
                  <c:v>541.0</c:v>
                </c:pt>
                <c:pt idx="2929">
                  <c:v>541.0</c:v>
                </c:pt>
                <c:pt idx="2930">
                  <c:v>541.0</c:v>
                </c:pt>
                <c:pt idx="2931">
                  <c:v>541.0</c:v>
                </c:pt>
                <c:pt idx="2932">
                  <c:v>542.0</c:v>
                </c:pt>
                <c:pt idx="2933">
                  <c:v>543.0</c:v>
                </c:pt>
                <c:pt idx="2934">
                  <c:v>544.0</c:v>
                </c:pt>
                <c:pt idx="2935">
                  <c:v>544.0</c:v>
                </c:pt>
                <c:pt idx="2936">
                  <c:v>545.0</c:v>
                </c:pt>
                <c:pt idx="2937">
                  <c:v>545.0</c:v>
                </c:pt>
                <c:pt idx="2938">
                  <c:v>548.0</c:v>
                </c:pt>
                <c:pt idx="2939">
                  <c:v>549.0</c:v>
                </c:pt>
                <c:pt idx="2940">
                  <c:v>549.0</c:v>
                </c:pt>
                <c:pt idx="2941">
                  <c:v>549.0</c:v>
                </c:pt>
                <c:pt idx="2942">
                  <c:v>550.0</c:v>
                </c:pt>
                <c:pt idx="2943">
                  <c:v>550.0</c:v>
                </c:pt>
                <c:pt idx="2944">
                  <c:v>550.0</c:v>
                </c:pt>
                <c:pt idx="2945">
                  <c:v>551.0</c:v>
                </c:pt>
                <c:pt idx="2946">
                  <c:v>554.0</c:v>
                </c:pt>
                <c:pt idx="2947">
                  <c:v>555.0</c:v>
                </c:pt>
                <c:pt idx="2948">
                  <c:v>555.0</c:v>
                </c:pt>
                <c:pt idx="2949">
                  <c:v>556.0</c:v>
                </c:pt>
                <c:pt idx="2950">
                  <c:v>562.0</c:v>
                </c:pt>
                <c:pt idx="2951">
                  <c:v>566.0</c:v>
                </c:pt>
                <c:pt idx="2952">
                  <c:v>567.0</c:v>
                </c:pt>
                <c:pt idx="2953">
                  <c:v>567.0</c:v>
                </c:pt>
                <c:pt idx="2954">
                  <c:v>567.0</c:v>
                </c:pt>
                <c:pt idx="2955">
                  <c:v>568.0</c:v>
                </c:pt>
                <c:pt idx="2956">
                  <c:v>568.0</c:v>
                </c:pt>
                <c:pt idx="2957">
                  <c:v>569.0</c:v>
                </c:pt>
                <c:pt idx="2958">
                  <c:v>569.0</c:v>
                </c:pt>
                <c:pt idx="2959">
                  <c:v>570.0</c:v>
                </c:pt>
                <c:pt idx="2960">
                  <c:v>571.0</c:v>
                </c:pt>
                <c:pt idx="2961">
                  <c:v>571.0</c:v>
                </c:pt>
                <c:pt idx="2962">
                  <c:v>572.0</c:v>
                </c:pt>
                <c:pt idx="2963">
                  <c:v>574.0</c:v>
                </c:pt>
                <c:pt idx="2964">
                  <c:v>574.0</c:v>
                </c:pt>
                <c:pt idx="2965">
                  <c:v>575.0</c:v>
                </c:pt>
                <c:pt idx="2966">
                  <c:v>575.0</c:v>
                </c:pt>
                <c:pt idx="2967">
                  <c:v>576.0</c:v>
                </c:pt>
                <c:pt idx="2968">
                  <c:v>581.0</c:v>
                </c:pt>
                <c:pt idx="2969">
                  <c:v>582.0</c:v>
                </c:pt>
                <c:pt idx="2970">
                  <c:v>582.0</c:v>
                </c:pt>
                <c:pt idx="2971">
                  <c:v>583.0</c:v>
                </c:pt>
                <c:pt idx="2972">
                  <c:v>583.0</c:v>
                </c:pt>
                <c:pt idx="2973">
                  <c:v>584.0</c:v>
                </c:pt>
                <c:pt idx="2974">
                  <c:v>584.0</c:v>
                </c:pt>
                <c:pt idx="2975">
                  <c:v>584.0</c:v>
                </c:pt>
                <c:pt idx="2976">
                  <c:v>585.0</c:v>
                </c:pt>
                <c:pt idx="2977">
                  <c:v>585.0</c:v>
                </c:pt>
                <c:pt idx="2978">
                  <c:v>585.0</c:v>
                </c:pt>
                <c:pt idx="2979">
                  <c:v>586.0</c:v>
                </c:pt>
                <c:pt idx="2980">
                  <c:v>596.0</c:v>
                </c:pt>
                <c:pt idx="2981">
                  <c:v>596.0</c:v>
                </c:pt>
                <c:pt idx="2982">
                  <c:v>597.0</c:v>
                </c:pt>
                <c:pt idx="2983">
                  <c:v>597.0</c:v>
                </c:pt>
                <c:pt idx="2984">
                  <c:v>598.0</c:v>
                </c:pt>
                <c:pt idx="2985">
                  <c:v>622.0</c:v>
                </c:pt>
                <c:pt idx="2986">
                  <c:v>622.0</c:v>
                </c:pt>
                <c:pt idx="2987">
                  <c:v>623.0</c:v>
                </c:pt>
                <c:pt idx="2988">
                  <c:v>623.0</c:v>
                </c:pt>
                <c:pt idx="2989">
                  <c:v>623.0</c:v>
                </c:pt>
                <c:pt idx="2990">
                  <c:v>623.0</c:v>
                </c:pt>
                <c:pt idx="2991">
                  <c:v>624.0</c:v>
                </c:pt>
                <c:pt idx="2992">
                  <c:v>624.0</c:v>
                </c:pt>
                <c:pt idx="2993">
                  <c:v>624.0</c:v>
                </c:pt>
                <c:pt idx="2994">
                  <c:v>625.0</c:v>
                </c:pt>
                <c:pt idx="2995">
                  <c:v>634.0</c:v>
                </c:pt>
                <c:pt idx="2996">
                  <c:v>634.0</c:v>
                </c:pt>
                <c:pt idx="2997">
                  <c:v>635.0</c:v>
                </c:pt>
                <c:pt idx="2998">
                  <c:v>635.0</c:v>
                </c:pt>
              </c:numCache>
            </c:numRef>
          </c:xVal>
          <c:yVal>
            <c:numRef>
              <c:f>GroupBy!$E$2:$E$3000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ser>
          <c:idx val="2"/>
          <c:order val="2"/>
          <c:tx>
            <c:v>Flink</c:v>
          </c:tx>
          <c:spPr>
            <a:ln w="38100" cmpd="sng"/>
          </c:spPr>
          <c:marker>
            <c:symbol val="none"/>
          </c:marker>
          <c:xVal>
            <c:numRef>
              <c:f>GroupBy!$D$2:$D$3000</c:f>
              <c:numCache>
                <c:formatCode>General</c:formatCode>
                <c:ptCount val="2999"/>
                <c:pt idx="0">
                  <c:v>269.0</c:v>
                </c:pt>
                <c:pt idx="1">
                  <c:v>272.0</c:v>
                </c:pt>
                <c:pt idx="2">
                  <c:v>273.0</c:v>
                </c:pt>
                <c:pt idx="3">
                  <c:v>273.0</c:v>
                </c:pt>
                <c:pt idx="4">
                  <c:v>273.0</c:v>
                </c:pt>
                <c:pt idx="5">
                  <c:v>274.0</c:v>
                </c:pt>
                <c:pt idx="6">
                  <c:v>274.0</c:v>
                </c:pt>
                <c:pt idx="7">
                  <c:v>274.0</c:v>
                </c:pt>
                <c:pt idx="8">
                  <c:v>274.0</c:v>
                </c:pt>
                <c:pt idx="9">
                  <c:v>275.0</c:v>
                </c:pt>
                <c:pt idx="10">
                  <c:v>275.0</c:v>
                </c:pt>
                <c:pt idx="11">
                  <c:v>275.0</c:v>
                </c:pt>
                <c:pt idx="12">
                  <c:v>275.0</c:v>
                </c:pt>
                <c:pt idx="13">
                  <c:v>275.0</c:v>
                </c:pt>
                <c:pt idx="14">
                  <c:v>275.0</c:v>
                </c:pt>
                <c:pt idx="15">
                  <c:v>275.0</c:v>
                </c:pt>
                <c:pt idx="16">
                  <c:v>275.0</c:v>
                </c:pt>
                <c:pt idx="17">
                  <c:v>275.0</c:v>
                </c:pt>
                <c:pt idx="18">
                  <c:v>276.0</c:v>
                </c:pt>
                <c:pt idx="19">
                  <c:v>276.0</c:v>
                </c:pt>
                <c:pt idx="20">
                  <c:v>276.0</c:v>
                </c:pt>
                <c:pt idx="21">
                  <c:v>276.0</c:v>
                </c:pt>
                <c:pt idx="22">
                  <c:v>276.0</c:v>
                </c:pt>
                <c:pt idx="23">
                  <c:v>276.0</c:v>
                </c:pt>
                <c:pt idx="24">
                  <c:v>276.0</c:v>
                </c:pt>
                <c:pt idx="25">
                  <c:v>276.0</c:v>
                </c:pt>
                <c:pt idx="26">
                  <c:v>276.0</c:v>
                </c:pt>
                <c:pt idx="27">
                  <c:v>276.0</c:v>
                </c:pt>
                <c:pt idx="28">
                  <c:v>277.0</c:v>
                </c:pt>
                <c:pt idx="29">
                  <c:v>277.0</c:v>
                </c:pt>
                <c:pt idx="30">
                  <c:v>277.0</c:v>
                </c:pt>
                <c:pt idx="31">
                  <c:v>277.0</c:v>
                </c:pt>
                <c:pt idx="32">
                  <c:v>277.0</c:v>
                </c:pt>
                <c:pt idx="33">
                  <c:v>277.0</c:v>
                </c:pt>
                <c:pt idx="34">
                  <c:v>277.0</c:v>
                </c:pt>
                <c:pt idx="35">
                  <c:v>277.0</c:v>
                </c:pt>
                <c:pt idx="36">
                  <c:v>277.0</c:v>
                </c:pt>
                <c:pt idx="37">
                  <c:v>277.0</c:v>
                </c:pt>
                <c:pt idx="38">
                  <c:v>277.0</c:v>
                </c:pt>
                <c:pt idx="39">
                  <c:v>277.0</c:v>
                </c:pt>
                <c:pt idx="40">
                  <c:v>277.0</c:v>
                </c:pt>
                <c:pt idx="41">
                  <c:v>278.0</c:v>
                </c:pt>
                <c:pt idx="42">
                  <c:v>278.0</c:v>
                </c:pt>
                <c:pt idx="43">
                  <c:v>278.0</c:v>
                </c:pt>
                <c:pt idx="44">
                  <c:v>278.0</c:v>
                </c:pt>
                <c:pt idx="45">
                  <c:v>278.0</c:v>
                </c:pt>
                <c:pt idx="46">
                  <c:v>278.0</c:v>
                </c:pt>
                <c:pt idx="47">
                  <c:v>278.0</c:v>
                </c:pt>
                <c:pt idx="48">
                  <c:v>278.0</c:v>
                </c:pt>
                <c:pt idx="49">
                  <c:v>278.0</c:v>
                </c:pt>
                <c:pt idx="50">
                  <c:v>278.0</c:v>
                </c:pt>
                <c:pt idx="51">
                  <c:v>278.0</c:v>
                </c:pt>
                <c:pt idx="52">
                  <c:v>278.0</c:v>
                </c:pt>
                <c:pt idx="53">
                  <c:v>278.0</c:v>
                </c:pt>
                <c:pt idx="54">
                  <c:v>279.0</c:v>
                </c:pt>
                <c:pt idx="55">
                  <c:v>279.0</c:v>
                </c:pt>
                <c:pt idx="56">
                  <c:v>279.0</c:v>
                </c:pt>
                <c:pt idx="57">
                  <c:v>279.0</c:v>
                </c:pt>
                <c:pt idx="58">
                  <c:v>279.0</c:v>
                </c:pt>
                <c:pt idx="59">
                  <c:v>279.0</c:v>
                </c:pt>
                <c:pt idx="60">
                  <c:v>279.0</c:v>
                </c:pt>
                <c:pt idx="61">
                  <c:v>279.0</c:v>
                </c:pt>
                <c:pt idx="62">
                  <c:v>279.0</c:v>
                </c:pt>
                <c:pt idx="63">
                  <c:v>279.0</c:v>
                </c:pt>
                <c:pt idx="64">
                  <c:v>279.0</c:v>
                </c:pt>
                <c:pt idx="65">
                  <c:v>279.0</c:v>
                </c:pt>
                <c:pt idx="66">
                  <c:v>279.0</c:v>
                </c:pt>
                <c:pt idx="67">
                  <c:v>279.0</c:v>
                </c:pt>
                <c:pt idx="68">
                  <c:v>279.0</c:v>
                </c:pt>
                <c:pt idx="69">
                  <c:v>279.0</c:v>
                </c:pt>
                <c:pt idx="70">
                  <c:v>279.0</c:v>
                </c:pt>
                <c:pt idx="71">
                  <c:v>279.0</c:v>
                </c:pt>
                <c:pt idx="72">
                  <c:v>279.0</c:v>
                </c:pt>
                <c:pt idx="73">
                  <c:v>280.0</c:v>
                </c:pt>
                <c:pt idx="74">
                  <c:v>280.0</c:v>
                </c:pt>
                <c:pt idx="75">
                  <c:v>280.0</c:v>
                </c:pt>
                <c:pt idx="76">
                  <c:v>280.0</c:v>
                </c:pt>
                <c:pt idx="77">
                  <c:v>280.0</c:v>
                </c:pt>
                <c:pt idx="78">
                  <c:v>280.0</c:v>
                </c:pt>
                <c:pt idx="79">
                  <c:v>280.0</c:v>
                </c:pt>
                <c:pt idx="80">
                  <c:v>280.0</c:v>
                </c:pt>
                <c:pt idx="81">
                  <c:v>280.0</c:v>
                </c:pt>
                <c:pt idx="82">
                  <c:v>280.0</c:v>
                </c:pt>
                <c:pt idx="83">
                  <c:v>280.0</c:v>
                </c:pt>
                <c:pt idx="84">
                  <c:v>280.0</c:v>
                </c:pt>
                <c:pt idx="85">
                  <c:v>280.0</c:v>
                </c:pt>
                <c:pt idx="86">
                  <c:v>281.0</c:v>
                </c:pt>
                <c:pt idx="87">
                  <c:v>281.0</c:v>
                </c:pt>
                <c:pt idx="88">
                  <c:v>281.0</c:v>
                </c:pt>
                <c:pt idx="89">
                  <c:v>281.0</c:v>
                </c:pt>
                <c:pt idx="90">
                  <c:v>281.0</c:v>
                </c:pt>
                <c:pt idx="91">
                  <c:v>281.0</c:v>
                </c:pt>
                <c:pt idx="92">
                  <c:v>281.0</c:v>
                </c:pt>
                <c:pt idx="93">
                  <c:v>281.0</c:v>
                </c:pt>
                <c:pt idx="94">
                  <c:v>281.0</c:v>
                </c:pt>
                <c:pt idx="95">
                  <c:v>281.0</c:v>
                </c:pt>
                <c:pt idx="96">
                  <c:v>282.0</c:v>
                </c:pt>
                <c:pt idx="97">
                  <c:v>282.0</c:v>
                </c:pt>
                <c:pt idx="98">
                  <c:v>282.0</c:v>
                </c:pt>
                <c:pt idx="99">
                  <c:v>282.0</c:v>
                </c:pt>
                <c:pt idx="100">
                  <c:v>282.0</c:v>
                </c:pt>
                <c:pt idx="101">
                  <c:v>282.0</c:v>
                </c:pt>
                <c:pt idx="102">
                  <c:v>282.0</c:v>
                </c:pt>
                <c:pt idx="103">
                  <c:v>282.0</c:v>
                </c:pt>
                <c:pt idx="104">
                  <c:v>282.0</c:v>
                </c:pt>
                <c:pt idx="105">
                  <c:v>282.0</c:v>
                </c:pt>
                <c:pt idx="106">
                  <c:v>282.0</c:v>
                </c:pt>
                <c:pt idx="107">
                  <c:v>282.0</c:v>
                </c:pt>
                <c:pt idx="108">
                  <c:v>282.0</c:v>
                </c:pt>
                <c:pt idx="109">
                  <c:v>282.0</c:v>
                </c:pt>
                <c:pt idx="110">
                  <c:v>282.0</c:v>
                </c:pt>
                <c:pt idx="111">
                  <c:v>282.0</c:v>
                </c:pt>
                <c:pt idx="112">
                  <c:v>282.0</c:v>
                </c:pt>
                <c:pt idx="113">
                  <c:v>282.0</c:v>
                </c:pt>
                <c:pt idx="114">
                  <c:v>283.0</c:v>
                </c:pt>
                <c:pt idx="115">
                  <c:v>283.0</c:v>
                </c:pt>
                <c:pt idx="116">
                  <c:v>283.0</c:v>
                </c:pt>
                <c:pt idx="117">
                  <c:v>283.0</c:v>
                </c:pt>
                <c:pt idx="118">
                  <c:v>283.0</c:v>
                </c:pt>
                <c:pt idx="119">
                  <c:v>283.0</c:v>
                </c:pt>
                <c:pt idx="120">
                  <c:v>283.0</c:v>
                </c:pt>
                <c:pt idx="121">
                  <c:v>283.0</c:v>
                </c:pt>
                <c:pt idx="122">
                  <c:v>283.0</c:v>
                </c:pt>
                <c:pt idx="123">
                  <c:v>283.0</c:v>
                </c:pt>
                <c:pt idx="124">
                  <c:v>283.0</c:v>
                </c:pt>
                <c:pt idx="125">
                  <c:v>283.0</c:v>
                </c:pt>
                <c:pt idx="126">
                  <c:v>284.0</c:v>
                </c:pt>
                <c:pt idx="127">
                  <c:v>284.0</c:v>
                </c:pt>
                <c:pt idx="128">
                  <c:v>284.0</c:v>
                </c:pt>
                <c:pt idx="129">
                  <c:v>284.0</c:v>
                </c:pt>
                <c:pt idx="130">
                  <c:v>284.0</c:v>
                </c:pt>
                <c:pt idx="131">
                  <c:v>284.0</c:v>
                </c:pt>
                <c:pt idx="132">
                  <c:v>284.0</c:v>
                </c:pt>
                <c:pt idx="133">
                  <c:v>284.0</c:v>
                </c:pt>
                <c:pt idx="134">
                  <c:v>284.0</c:v>
                </c:pt>
                <c:pt idx="135">
                  <c:v>284.0</c:v>
                </c:pt>
                <c:pt idx="136">
                  <c:v>284.0</c:v>
                </c:pt>
                <c:pt idx="137">
                  <c:v>284.0</c:v>
                </c:pt>
                <c:pt idx="138">
                  <c:v>284.0</c:v>
                </c:pt>
                <c:pt idx="139">
                  <c:v>284.0</c:v>
                </c:pt>
                <c:pt idx="140">
                  <c:v>284.0</c:v>
                </c:pt>
                <c:pt idx="141">
                  <c:v>284.0</c:v>
                </c:pt>
                <c:pt idx="142">
                  <c:v>285.0</c:v>
                </c:pt>
                <c:pt idx="143">
                  <c:v>285.0</c:v>
                </c:pt>
                <c:pt idx="144">
                  <c:v>285.0</c:v>
                </c:pt>
                <c:pt idx="145">
                  <c:v>285.0</c:v>
                </c:pt>
                <c:pt idx="146">
                  <c:v>285.0</c:v>
                </c:pt>
                <c:pt idx="147">
                  <c:v>285.0</c:v>
                </c:pt>
                <c:pt idx="148">
                  <c:v>285.0</c:v>
                </c:pt>
                <c:pt idx="149">
                  <c:v>285.0</c:v>
                </c:pt>
                <c:pt idx="150">
                  <c:v>285.0</c:v>
                </c:pt>
                <c:pt idx="151">
                  <c:v>285.0</c:v>
                </c:pt>
                <c:pt idx="152">
                  <c:v>285.0</c:v>
                </c:pt>
                <c:pt idx="153">
                  <c:v>286.0</c:v>
                </c:pt>
                <c:pt idx="154">
                  <c:v>286.0</c:v>
                </c:pt>
                <c:pt idx="155">
                  <c:v>286.0</c:v>
                </c:pt>
                <c:pt idx="156">
                  <c:v>286.0</c:v>
                </c:pt>
                <c:pt idx="157">
                  <c:v>286.0</c:v>
                </c:pt>
                <c:pt idx="158">
                  <c:v>286.0</c:v>
                </c:pt>
                <c:pt idx="159">
                  <c:v>286.0</c:v>
                </c:pt>
                <c:pt idx="160">
                  <c:v>286.0</c:v>
                </c:pt>
                <c:pt idx="161">
                  <c:v>286.0</c:v>
                </c:pt>
                <c:pt idx="162">
                  <c:v>286.0</c:v>
                </c:pt>
                <c:pt idx="163">
                  <c:v>286.0</c:v>
                </c:pt>
                <c:pt idx="164">
                  <c:v>286.0</c:v>
                </c:pt>
                <c:pt idx="165">
                  <c:v>286.0</c:v>
                </c:pt>
                <c:pt idx="166">
                  <c:v>286.0</c:v>
                </c:pt>
                <c:pt idx="167">
                  <c:v>287.0</c:v>
                </c:pt>
                <c:pt idx="168">
                  <c:v>287.0</c:v>
                </c:pt>
                <c:pt idx="169">
                  <c:v>287.0</c:v>
                </c:pt>
                <c:pt idx="170">
                  <c:v>287.0</c:v>
                </c:pt>
                <c:pt idx="171">
                  <c:v>287.0</c:v>
                </c:pt>
                <c:pt idx="172">
                  <c:v>288.0</c:v>
                </c:pt>
                <c:pt idx="173">
                  <c:v>288.0</c:v>
                </c:pt>
                <c:pt idx="174">
                  <c:v>288.0</c:v>
                </c:pt>
                <c:pt idx="175">
                  <c:v>288.0</c:v>
                </c:pt>
                <c:pt idx="176">
                  <c:v>288.0</c:v>
                </c:pt>
                <c:pt idx="177">
                  <c:v>288.0</c:v>
                </c:pt>
                <c:pt idx="178">
                  <c:v>288.0</c:v>
                </c:pt>
                <c:pt idx="179">
                  <c:v>288.0</c:v>
                </c:pt>
                <c:pt idx="180">
                  <c:v>288.0</c:v>
                </c:pt>
                <c:pt idx="181">
                  <c:v>288.0</c:v>
                </c:pt>
                <c:pt idx="182">
                  <c:v>289.0</c:v>
                </c:pt>
                <c:pt idx="183">
                  <c:v>289.0</c:v>
                </c:pt>
                <c:pt idx="184">
                  <c:v>289.0</c:v>
                </c:pt>
                <c:pt idx="185">
                  <c:v>289.0</c:v>
                </c:pt>
                <c:pt idx="186">
                  <c:v>289.0</c:v>
                </c:pt>
                <c:pt idx="187">
                  <c:v>289.0</c:v>
                </c:pt>
                <c:pt idx="188">
                  <c:v>289.0</c:v>
                </c:pt>
                <c:pt idx="189">
                  <c:v>289.0</c:v>
                </c:pt>
                <c:pt idx="190">
                  <c:v>290.0</c:v>
                </c:pt>
                <c:pt idx="191">
                  <c:v>290.0</c:v>
                </c:pt>
                <c:pt idx="192">
                  <c:v>290.0</c:v>
                </c:pt>
                <c:pt idx="193">
                  <c:v>290.0</c:v>
                </c:pt>
                <c:pt idx="194">
                  <c:v>291.0</c:v>
                </c:pt>
                <c:pt idx="195">
                  <c:v>291.0</c:v>
                </c:pt>
                <c:pt idx="196">
                  <c:v>291.0</c:v>
                </c:pt>
                <c:pt idx="197">
                  <c:v>291.0</c:v>
                </c:pt>
                <c:pt idx="198">
                  <c:v>291.0</c:v>
                </c:pt>
                <c:pt idx="199">
                  <c:v>291.0</c:v>
                </c:pt>
                <c:pt idx="200">
                  <c:v>291.0</c:v>
                </c:pt>
                <c:pt idx="201">
                  <c:v>291.0</c:v>
                </c:pt>
                <c:pt idx="202">
                  <c:v>291.0</c:v>
                </c:pt>
                <c:pt idx="203">
                  <c:v>291.0</c:v>
                </c:pt>
                <c:pt idx="204">
                  <c:v>291.0</c:v>
                </c:pt>
                <c:pt idx="205">
                  <c:v>291.0</c:v>
                </c:pt>
                <c:pt idx="206">
                  <c:v>291.0</c:v>
                </c:pt>
                <c:pt idx="207">
                  <c:v>291.0</c:v>
                </c:pt>
                <c:pt idx="208">
                  <c:v>292.0</c:v>
                </c:pt>
                <c:pt idx="209">
                  <c:v>292.0</c:v>
                </c:pt>
                <c:pt idx="210">
                  <c:v>292.0</c:v>
                </c:pt>
                <c:pt idx="211">
                  <c:v>292.0</c:v>
                </c:pt>
                <c:pt idx="212">
                  <c:v>292.0</c:v>
                </c:pt>
                <c:pt idx="213">
                  <c:v>292.0</c:v>
                </c:pt>
                <c:pt idx="214">
                  <c:v>293.0</c:v>
                </c:pt>
                <c:pt idx="215">
                  <c:v>293.0</c:v>
                </c:pt>
                <c:pt idx="216">
                  <c:v>293.0</c:v>
                </c:pt>
                <c:pt idx="217">
                  <c:v>293.0</c:v>
                </c:pt>
                <c:pt idx="218">
                  <c:v>293.0</c:v>
                </c:pt>
                <c:pt idx="219">
                  <c:v>293.0</c:v>
                </c:pt>
                <c:pt idx="220">
                  <c:v>293.0</c:v>
                </c:pt>
                <c:pt idx="221">
                  <c:v>293.0</c:v>
                </c:pt>
                <c:pt idx="222">
                  <c:v>293.0</c:v>
                </c:pt>
                <c:pt idx="223">
                  <c:v>293.0</c:v>
                </c:pt>
                <c:pt idx="224">
                  <c:v>293.0</c:v>
                </c:pt>
                <c:pt idx="225">
                  <c:v>293.0</c:v>
                </c:pt>
                <c:pt idx="226">
                  <c:v>293.0</c:v>
                </c:pt>
                <c:pt idx="227">
                  <c:v>293.0</c:v>
                </c:pt>
                <c:pt idx="228">
                  <c:v>293.0</c:v>
                </c:pt>
                <c:pt idx="229">
                  <c:v>294.0</c:v>
                </c:pt>
                <c:pt idx="230">
                  <c:v>294.0</c:v>
                </c:pt>
                <c:pt idx="231">
                  <c:v>294.0</c:v>
                </c:pt>
                <c:pt idx="232">
                  <c:v>294.0</c:v>
                </c:pt>
                <c:pt idx="233">
                  <c:v>294.0</c:v>
                </c:pt>
                <c:pt idx="234">
                  <c:v>294.0</c:v>
                </c:pt>
                <c:pt idx="235">
                  <c:v>294.0</c:v>
                </c:pt>
                <c:pt idx="236">
                  <c:v>294.0</c:v>
                </c:pt>
                <c:pt idx="237">
                  <c:v>294.0</c:v>
                </c:pt>
                <c:pt idx="238">
                  <c:v>294.0</c:v>
                </c:pt>
                <c:pt idx="239">
                  <c:v>294.0</c:v>
                </c:pt>
                <c:pt idx="240">
                  <c:v>294.0</c:v>
                </c:pt>
                <c:pt idx="241">
                  <c:v>294.0</c:v>
                </c:pt>
                <c:pt idx="242">
                  <c:v>294.0</c:v>
                </c:pt>
                <c:pt idx="243">
                  <c:v>294.0</c:v>
                </c:pt>
                <c:pt idx="244">
                  <c:v>294.0</c:v>
                </c:pt>
                <c:pt idx="245">
                  <c:v>294.0</c:v>
                </c:pt>
                <c:pt idx="246">
                  <c:v>294.0</c:v>
                </c:pt>
                <c:pt idx="247">
                  <c:v>294.0</c:v>
                </c:pt>
                <c:pt idx="248">
                  <c:v>294.0</c:v>
                </c:pt>
                <c:pt idx="249">
                  <c:v>294.0</c:v>
                </c:pt>
                <c:pt idx="250">
                  <c:v>295.0</c:v>
                </c:pt>
                <c:pt idx="251">
                  <c:v>295.0</c:v>
                </c:pt>
                <c:pt idx="252">
                  <c:v>295.0</c:v>
                </c:pt>
                <c:pt idx="253">
                  <c:v>295.0</c:v>
                </c:pt>
                <c:pt idx="254">
                  <c:v>295.0</c:v>
                </c:pt>
                <c:pt idx="255">
                  <c:v>295.0</c:v>
                </c:pt>
                <c:pt idx="256">
                  <c:v>295.0</c:v>
                </c:pt>
                <c:pt idx="257">
                  <c:v>295.0</c:v>
                </c:pt>
                <c:pt idx="258">
                  <c:v>295.0</c:v>
                </c:pt>
                <c:pt idx="259">
                  <c:v>295.0</c:v>
                </c:pt>
                <c:pt idx="260">
                  <c:v>295.0</c:v>
                </c:pt>
                <c:pt idx="261">
                  <c:v>295.0</c:v>
                </c:pt>
                <c:pt idx="262">
                  <c:v>295.0</c:v>
                </c:pt>
                <c:pt idx="263">
                  <c:v>295.0</c:v>
                </c:pt>
                <c:pt idx="264">
                  <c:v>295.0</c:v>
                </c:pt>
                <c:pt idx="265">
                  <c:v>295.0</c:v>
                </c:pt>
                <c:pt idx="266">
                  <c:v>295.0</c:v>
                </c:pt>
                <c:pt idx="267">
                  <c:v>295.0</c:v>
                </c:pt>
                <c:pt idx="268">
                  <c:v>295.0</c:v>
                </c:pt>
                <c:pt idx="269">
                  <c:v>295.0</c:v>
                </c:pt>
                <c:pt idx="270">
                  <c:v>295.0</c:v>
                </c:pt>
                <c:pt idx="271">
                  <c:v>295.0</c:v>
                </c:pt>
                <c:pt idx="272">
                  <c:v>295.0</c:v>
                </c:pt>
                <c:pt idx="273">
                  <c:v>295.0</c:v>
                </c:pt>
                <c:pt idx="274">
                  <c:v>295.0</c:v>
                </c:pt>
                <c:pt idx="275">
                  <c:v>295.0</c:v>
                </c:pt>
                <c:pt idx="276">
                  <c:v>295.0</c:v>
                </c:pt>
                <c:pt idx="277">
                  <c:v>295.0</c:v>
                </c:pt>
                <c:pt idx="278">
                  <c:v>296.0</c:v>
                </c:pt>
                <c:pt idx="279">
                  <c:v>296.0</c:v>
                </c:pt>
                <c:pt idx="280">
                  <c:v>296.0</c:v>
                </c:pt>
                <c:pt idx="281">
                  <c:v>296.0</c:v>
                </c:pt>
                <c:pt idx="282">
                  <c:v>296.0</c:v>
                </c:pt>
                <c:pt idx="283">
                  <c:v>296.0</c:v>
                </c:pt>
                <c:pt idx="284">
                  <c:v>296.0</c:v>
                </c:pt>
                <c:pt idx="285">
                  <c:v>296.0</c:v>
                </c:pt>
                <c:pt idx="286">
                  <c:v>296.0</c:v>
                </c:pt>
                <c:pt idx="287">
                  <c:v>296.0</c:v>
                </c:pt>
                <c:pt idx="288">
                  <c:v>296.0</c:v>
                </c:pt>
                <c:pt idx="289">
                  <c:v>296.0</c:v>
                </c:pt>
                <c:pt idx="290">
                  <c:v>296.0</c:v>
                </c:pt>
                <c:pt idx="291">
                  <c:v>296.0</c:v>
                </c:pt>
                <c:pt idx="292">
                  <c:v>296.0</c:v>
                </c:pt>
                <c:pt idx="293">
                  <c:v>296.0</c:v>
                </c:pt>
                <c:pt idx="294">
                  <c:v>296.0</c:v>
                </c:pt>
                <c:pt idx="295">
                  <c:v>296.0</c:v>
                </c:pt>
                <c:pt idx="296">
                  <c:v>296.0</c:v>
                </c:pt>
                <c:pt idx="297">
                  <c:v>296.0</c:v>
                </c:pt>
                <c:pt idx="298">
                  <c:v>296.0</c:v>
                </c:pt>
                <c:pt idx="299">
                  <c:v>296.0</c:v>
                </c:pt>
                <c:pt idx="300">
                  <c:v>296.0</c:v>
                </c:pt>
                <c:pt idx="301">
                  <c:v>296.0</c:v>
                </c:pt>
                <c:pt idx="302">
                  <c:v>296.0</c:v>
                </c:pt>
                <c:pt idx="303">
                  <c:v>296.0</c:v>
                </c:pt>
                <c:pt idx="304">
                  <c:v>296.0</c:v>
                </c:pt>
                <c:pt idx="305">
                  <c:v>296.0</c:v>
                </c:pt>
                <c:pt idx="306">
                  <c:v>296.0</c:v>
                </c:pt>
                <c:pt idx="307">
                  <c:v>296.0</c:v>
                </c:pt>
                <c:pt idx="308">
                  <c:v>296.0</c:v>
                </c:pt>
                <c:pt idx="309">
                  <c:v>296.0</c:v>
                </c:pt>
                <c:pt idx="310">
                  <c:v>296.0</c:v>
                </c:pt>
                <c:pt idx="311">
                  <c:v>296.0</c:v>
                </c:pt>
                <c:pt idx="312">
                  <c:v>296.0</c:v>
                </c:pt>
                <c:pt idx="313">
                  <c:v>296.0</c:v>
                </c:pt>
                <c:pt idx="314">
                  <c:v>297.0</c:v>
                </c:pt>
                <c:pt idx="315">
                  <c:v>297.0</c:v>
                </c:pt>
                <c:pt idx="316">
                  <c:v>297.0</c:v>
                </c:pt>
                <c:pt idx="317">
                  <c:v>297.0</c:v>
                </c:pt>
                <c:pt idx="318">
                  <c:v>297.0</c:v>
                </c:pt>
                <c:pt idx="319">
                  <c:v>297.0</c:v>
                </c:pt>
                <c:pt idx="320">
                  <c:v>297.0</c:v>
                </c:pt>
                <c:pt idx="321">
                  <c:v>297.0</c:v>
                </c:pt>
                <c:pt idx="322">
                  <c:v>297.0</c:v>
                </c:pt>
                <c:pt idx="323">
                  <c:v>297.0</c:v>
                </c:pt>
                <c:pt idx="324">
                  <c:v>297.0</c:v>
                </c:pt>
                <c:pt idx="325">
                  <c:v>297.0</c:v>
                </c:pt>
                <c:pt idx="326">
                  <c:v>297.0</c:v>
                </c:pt>
                <c:pt idx="327">
                  <c:v>297.0</c:v>
                </c:pt>
                <c:pt idx="328">
                  <c:v>297.0</c:v>
                </c:pt>
                <c:pt idx="329">
                  <c:v>297.0</c:v>
                </c:pt>
                <c:pt idx="330">
                  <c:v>297.0</c:v>
                </c:pt>
                <c:pt idx="331">
                  <c:v>297.0</c:v>
                </c:pt>
                <c:pt idx="332">
                  <c:v>297.0</c:v>
                </c:pt>
                <c:pt idx="333">
                  <c:v>297.0</c:v>
                </c:pt>
                <c:pt idx="334">
                  <c:v>297.0</c:v>
                </c:pt>
                <c:pt idx="335">
                  <c:v>297.0</c:v>
                </c:pt>
                <c:pt idx="336">
                  <c:v>297.0</c:v>
                </c:pt>
                <c:pt idx="337">
                  <c:v>297.0</c:v>
                </c:pt>
                <c:pt idx="338">
                  <c:v>297.0</c:v>
                </c:pt>
                <c:pt idx="339">
                  <c:v>297.0</c:v>
                </c:pt>
                <c:pt idx="340">
                  <c:v>297.0</c:v>
                </c:pt>
                <c:pt idx="341">
                  <c:v>297.0</c:v>
                </c:pt>
                <c:pt idx="342">
                  <c:v>298.0</c:v>
                </c:pt>
                <c:pt idx="343">
                  <c:v>298.0</c:v>
                </c:pt>
                <c:pt idx="344">
                  <c:v>298.0</c:v>
                </c:pt>
                <c:pt idx="345">
                  <c:v>298.0</c:v>
                </c:pt>
                <c:pt idx="346">
                  <c:v>298.0</c:v>
                </c:pt>
                <c:pt idx="347">
                  <c:v>298.0</c:v>
                </c:pt>
                <c:pt idx="348">
                  <c:v>298.0</c:v>
                </c:pt>
                <c:pt idx="349">
                  <c:v>298.0</c:v>
                </c:pt>
                <c:pt idx="350">
                  <c:v>298.0</c:v>
                </c:pt>
                <c:pt idx="351">
                  <c:v>298.0</c:v>
                </c:pt>
                <c:pt idx="352">
                  <c:v>298.0</c:v>
                </c:pt>
                <c:pt idx="353">
                  <c:v>298.0</c:v>
                </c:pt>
                <c:pt idx="354">
                  <c:v>298.0</c:v>
                </c:pt>
                <c:pt idx="355">
                  <c:v>298.0</c:v>
                </c:pt>
                <c:pt idx="356">
                  <c:v>298.0</c:v>
                </c:pt>
                <c:pt idx="357">
                  <c:v>298.0</c:v>
                </c:pt>
                <c:pt idx="358">
                  <c:v>298.0</c:v>
                </c:pt>
                <c:pt idx="359">
                  <c:v>298.0</c:v>
                </c:pt>
                <c:pt idx="360">
                  <c:v>298.0</c:v>
                </c:pt>
                <c:pt idx="361">
                  <c:v>298.0</c:v>
                </c:pt>
                <c:pt idx="362">
                  <c:v>298.0</c:v>
                </c:pt>
                <c:pt idx="363">
                  <c:v>298.0</c:v>
                </c:pt>
                <c:pt idx="364">
                  <c:v>298.0</c:v>
                </c:pt>
                <c:pt idx="365">
                  <c:v>298.0</c:v>
                </c:pt>
                <c:pt idx="366">
                  <c:v>298.0</c:v>
                </c:pt>
                <c:pt idx="367">
                  <c:v>298.0</c:v>
                </c:pt>
                <c:pt idx="368">
                  <c:v>298.0</c:v>
                </c:pt>
                <c:pt idx="369">
                  <c:v>298.0</c:v>
                </c:pt>
                <c:pt idx="370">
                  <c:v>298.0</c:v>
                </c:pt>
                <c:pt idx="371">
                  <c:v>298.0</c:v>
                </c:pt>
                <c:pt idx="372">
                  <c:v>298.0</c:v>
                </c:pt>
                <c:pt idx="373">
                  <c:v>298.0</c:v>
                </c:pt>
                <c:pt idx="374">
                  <c:v>298.0</c:v>
                </c:pt>
                <c:pt idx="375">
                  <c:v>298.0</c:v>
                </c:pt>
                <c:pt idx="376">
                  <c:v>298.0</c:v>
                </c:pt>
                <c:pt idx="377">
                  <c:v>298.0</c:v>
                </c:pt>
                <c:pt idx="378">
                  <c:v>298.0</c:v>
                </c:pt>
                <c:pt idx="379">
                  <c:v>298.0</c:v>
                </c:pt>
                <c:pt idx="380">
                  <c:v>298.0</c:v>
                </c:pt>
                <c:pt idx="381">
                  <c:v>298.0</c:v>
                </c:pt>
                <c:pt idx="382">
                  <c:v>298.0</c:v>
                </c:pt>
                <c:pt idx="383">
                  <c:v>298.0</c:v>
                </c:pt>
                <c:pt idx="384">
                  <c:v>298.0</c:v>
                </c:pt>
                <c:pt idx="385">
                  <c:v>298.0</c:v>
                </c:pt>
                <c:pt idx="386">
                  <c:v>299.0</c:v>
                </c:pt>
                <c:pt idx="387">
                  <c:v>299.0</c:v>
                </c:pt>
                <c:pt idx="388">
                  <c:v>299.0</c:v>
                </c:pt>
                <c:pt idx="389">
                  <c:v>299.0</c:v>
                </c:pt>
                <c:pt idx="390">
                  <c:v>299.0</c:v>
                </c:pt>
                <c:pt idx="391">
                  <c:v>299.0</c:v>
                </c:pt>
                <c:pt idx="392">
                  <c:v>299.0</c:v>
                </c:pt>
                <c:pt idx="393">
                  <c:v>299.0</c:v>
                </c:pt>
                <c:pt idx="394">
                  <c:v>299.0</c:v>
                </c:pt>
                <c:pt idx="395">
                  <c:v>299.0</c:v>
                </c:pt>
                <c:pt idx="396">
                  <c:v>299.0</c:v>
                </c:pt>
                <c:pt idx="397">
                  <c:v>299.0</c:v>
                </c:pt>
                <c:pt idx="398">
                  <c:v>299.0</c:v>
                </c:pt>
                <c:pt idx="399">
                  <c:v>299.0</c:v>
                </c:pt>
                <c:pt idx="400">
                  <c:v>299.0</c:v>
                </c:pt>
                <c:pt idx="401">
                  <c:v>299.0</c:v>
                </c:pt>
                <c:pt idx="402">
                  <c:v>299.0</c:v>
                </c:pt>
                <c:pt idx="403">
                  <c:v>299.0</c:v>
                </c:pt>
                <c:pt idx="404">
                  <c:v>299.0</c:v>
                </c:pt>
                <c:pt idx="405">
                  <c:v>299.0</c:v>
                </c:pt>
                <c:pt idx="406">
                  <c:v>299.0</c:v>
                </c:pt>
                <c:pt idx="407">
                  <c:v>299.0</c:v>
                </c:pt>
                <c:pt idx="408">
                  <c:v>299.0</c:v>
                </c:pt>
                <c:pt idx="409">
                  <c:v>299.0</c:v>
                </c:pt>
                <c:pt idx="410">
                  <c:v>299.0</c:v>
                </c:pt>
                <c:pt idx="411">
                  <c:v>299.0</c:v>
                </c:pt>
                <c:pt idx="412">
                  <c:v>299.0</c:v>
                </c:pt>
                <c:pt idx="413">
                  <c:v>299.0</c:v>
                </c:pt>
                <c:pt idx="414">
                  <c:v>299.0</c:v>
                </c:pt>
                <c:pt idx="415">
                  <c:v>299.0</c:v>
                </c:pt>
                <c:pt idx="416">
                  <c:v>299.0</c:v>
                </c:pt>
                <c:pt idx="417">
                  <c:v>300.0</c:v>
                </c:pt>
                <c:pt idx="418">
                  <c:v>300.0</c:v>
                </c:pt>
                <c:pt idx="419">
                  <c:v>300.0</c:v>
                </c:pt>
                <c:pt idx="420">
                  <c:v>300.0</c:v>
                </c:pt>
                <c:pt idx="421">
                  <c:v>300.0</c:v>
                </c:pt>
                <c:pt idx="422">
                  <c:v>300.0</c:v>
                </c:pt>
                <c:pt idx="423">
                  <c:v>300.0</c:v>
                </c:pt>
                <c:pt idx="424">
                  <c:v>300.0</c:v>
                </c:pt>
                <c:pt idx="425">
                  <c:v>300.0</c:v>
                </c:pt>
                <c:pt idx="426">
                  <c:v>300.0</c:v>
                </c:pt>
                <c:pt idx="427">
                  <c:v>300.0</c:v>
                </c:pt>
                <c:pt idx="428">
                  <c:v>300.0</c:v>
                </c:pt>
                <c:pt idx="429">
                  <c:v>300.0</c:v>
                </c:pt>
                <c:pt idx="430">
                  <c:v>300.0</c:v>
                </c:pt>
                <c:pt idx="431">
                  <c:v>300.0</c:v>
                </c:pt>
                <c:pt idx="432">
                  <c:v>300.0</c:v>
                </c:pt>
                <c:pt idx="433">
                  <c:v>300.0</c:v>
                </c:pt>
                <c:pt idx="434">
                  <c:v>300.0</c:v>
                </c:pt>
                <c:pt idx="435">
                  <c:v>300.0</c:v>
                </c:pt>
                <c:pt idx="436">
                  <c:v>300.0</c:v>
                </c:pt>
                <c:pt idx="437">
                  <c:v>300.0</c:v>
                </c:pt>
                <c:pt idx="438">
                  <c:v>300.0</c:v>
                </c:pt>
                <c:pt idx="439">
                  <c:v>300.0</c:v>
                </c:pt>
                <c:pt idx="440">
                  <c:v>300.0</c:v>
                </c:pt>
                <c:pt idx="441">
                  <c:v>300.0</c:v>
                </c:pt>
                <c:pt idx="442">
                  <c:v>300.0</c:v>
                </c:pt>
                <c:pt idx="443">
                  <c:v>300.0</c:v>
                </c:pt>
                <c:pt idx="444">
                  <c:v>300.0</c:v>
                </c:pt>
                <c:pt idx="445">
                  <c:v>300.0</c:v>
                </c:pt>
                <c:pt idx="446">
                  <c:v>300.0</c:v>
                </c:pt>
                <c:pt idx="447">
                  <c:v>300.0</c:v>
                </c:pt>
                <c:pt idx="448">
                  <c:v>300.0</c:v>
                </c:pt>
                <c:pt idx="449">
                  <c:v>300.0</c:v>
                </c:pt>
                <c:pt idx="450">
                  <c:v>300.0</c:v>
                </c:pt>
                <c:pt idx="451">
                  <c:v>300.0</c:v>
                </c:pt>
                <c:pt idx="452">
                  <c:v>300.0</c:v>
                </c:pt>
                <c:pt idx="453">
                  <c:v>300.0</c:v>
                </c:pt>
                <c:pt idx="454">
                  <c:v>300.0</c:v>
                </c:pt>
                <c:pt idx="455">
                  <c:v>300.0</c:v>
                </c:pt>
                <c:pt idx="456">
                  <c:v>300.0</c:v>
                </c:pt>
                <c:pt idx="457">
                  <c:v>300.0</c:v>
                </c:pt>
                <c:pt idx="458">
                  <c:v>300.0</c:v>
                </c:pt>
                <c:pt idx="459">
                  <c:v>301.0</c:v>
                </c:pt>
                <c:pt idx="460">
                  <c:v>301.0</c:v>
                </c:pt>
                <c:pt idx="461">
                  <c:v>301.0</c:v>
                </c:pt>
                <c:pt idx="462">
                  <c:v>301.0</c:v>
                </c:pt>
                <c:pt idx="463">
                  <c:v>301.0</c:v>
                </c:pt>
                <c:pt idx="464">
                  <c:v>301.0</c:v>
                </c:pt>
                <c:pt idx="465">
                  <c:v>301.0</c:v>
                </c:pt>
                <c:pt idx="466">
                  <c:v>301.0</c:v>
                </c:pt>
                <c:pt idx="467">
                  <c:v>301.0</c:v>
                </c:pt>
                <c:pt idx="468">
                  <c:v>301.0</c:v>
                </c:pt>
                <c:pt idx="469">
                  <c:v>301.0</c:v>
                </c:pt>
                <c:pt idx="470">
                  <c:v>301.0</c:v>
                </c:pt>
                <c:pt idx="471">
                  <c:v>301.0</c:v>
                </c:pt>
                <c:pt idx="472">
                  <c:v>301.0</c:v>
                </c:pt>
                <c:pt idx="473">
                  <c:v>301.0</c:v>
                </c:pt>
                <c:pt idx="474">
                  <c:v>301.0</c:v>
                </c:pt>
                <c:pt idx="475">
                  <c:v>301.0</c:v>
                </c:pt>
                <c:pt idx="476">
                  <c:v>301.0</c:v>
                </c:pt>
                <c:pt idx="477">
                  <c:v>301.0</c:v>
                </c:pt>
                <c:pt idx="478">
                  <c:v>301.0</c:v>
                </c:pt>
                <c:pt idx="479">
                  <c:v>301.0</c:v>
                </c:pt>
                <c:pt idx="480">
                  <c:v>301.0</c:v>
                </c:pt>
                <c:pt idx="481">
                  <c:v>301.0</c:v>
                </c:pt>
                <c:pt idx="482">
                  <c:v>301.0</c:v>
                </c:pt>
                <c:pt idx="483">
                  <c:v>301.0</c:v>
                </c:pt>
                <c:pt idx="484">
                  <c:v>301.0</c:v>
                </c:pt>
                <c:pt idx="485">
                  <c:v>301.0</c:v>
                </c:pt>
                <c:pt idx="486">
                  <c:v>301.0</c:v>
                </c:pt>
                <c:pt idx="487">
                  <c:v>301.0</c:v>
                </c:pt>
                <c:pt idx="488">
                  <c:v>301.0</c:v>
                </c:pt>
                <c:pt idx="489">
                  <c:v>301.0</c:v>
                </c:pt>
                <c:pt idx="490">
                  <c:v>301.0</c:v>
                </c:pt>
                <c:pt idx="491">
                  <c:v>301.0</c:v>
                </c:pt>
                <c:pt idx="492">
                  <c:v>301.0</c:v>
                </c:pt>
                <c:pt idx="493">
                  <c:v>301.0</c:v>
                </c:pt>
                <c:pt idx="494">
                  <c:v>301.0</c:v>
                </c:pt>
                <c:pt idx="495">
                  <c:v>301.0</c:v>
                </c:pt>
                <c:pt idx="496">
                  <c:v>301.0</c:v>
                </c:pt>
                <c:pt idx="497">
                  <c:v>301.0</c:v>
                </c:pt>
                <c:pt idx="498">
                  <c:v>301.0</c:v>
                </c:pt>
                <c:pt idx="499">
                  <c:v>301.0</c:v>
                </c:pt>
                <c:pt idx="500">
                  <c:v>301.0</c:v>
                </c:pt>
                <c:pt idx="501">
                  <c:v>301.0</c:v>
                </c:pt>
                <c:pt idx="502">
                  <c:v>301.0</c:v>
                </c:pt>
                <c:pt idx="503">
                  <c:v>301.0</c:v>
                </c:pt>
                <c:pt idx="504">
                  <c:v>301.0</c:v>
                </c:pt>
                <c:pt idx="505">
                  <c:v>301.0</c:v>
                </c:pt>
                <c:pt idx="506">
                  <c:v>301.0</c:v>
                </c:pt>
                <c:pt idx="507">
                  <c:v>301.0</c:v>
                </c:pt>
                <c:pt idx="508">
                  <c:v>301.0</c:v>
                </c:pt>
                <c:pt idx="509">
                  <c:v>301.0</c:v>
                </c:pt>
                <c:pt idx="510">
                  <c:v>301.0</c:v>
                </c:pt>
                <c:pt idx="511">
                  <c:v>301.0</c:v>
                </c:pt>
                <c:pt idx="512">
                  <c:v>301.0</c:v>
                </c:pt>
                <c:pt idx="513">
                  <c:v>301.0</c:v>
                </c:pt>
                <c:pt idx="514">
                  <c:v>301.0</c:v>
                </c:pt>
                <c:pt idx="515">
                  <c:v>302.0</c:v>
                </c:pt>
                <c:pt idx="516">
                  <c:v>302.0</c:v>
                </c:pt>
                <c:pt idx="517">
                  <c:v>302.0</c:v>
                </c:pt>
                <c:pt idx="518">
                  <c:v>302.0</c:v>
                </c:pt>
                <c:pt idx="519">
                  <c:v>302.0</c:v>
                </c:pt>
                <c:pt idx="520">
                  <c:v>302.0</c:v>
                </c:pt>
                <c:pt idx="521">
                  <c:v>302.0</c:v>
                </c:pt>
                <c:pt idx="522">
                  <c:v>302.0</c:v>
                </c:pt>
                <c:pt idx="523">
                  <c:v>302.0</c:v>
                </c:pt>
                <c:pt idx="524">
                  <c:v>302.0</c:v>
                </c:pt>
                <c:pt idx="525">
                  <c:v>302.0</c:v>
                </c:pt>
                <c:pt idx="526">
                  <c:v>302.0</c:v>
                </c:pt>
                <c:pt idx="527">
                  <c:v>302.0</c:v>
                </c:pt>
                <c:pt idx="528">
                  <c:v>302.0</c:v>
                </c:pt>
                <c:pt idx="529">
                  <c:v>302.0</c:v>
                </c:pt>
                <c:pt idx="530">
                  <c:v>302.0</c:v>
                </c:pt>
                <c:pt idx="531">
                  <c:v>302.0</c:v>
                </c:pt>
                <c:pt idx="532">
                  <c:v>302.0</c:v>
                </c:pt>
                <c:pt idx="533">
                  <c:v>302.0</c:v>
                </c:pt>
                <c:pt idx="534">
                  <c:v>302.0</c:v>
                </c:pt>
                <c:pt idx="535">
                  <c:v>302.0</c:v>
                </c:pt>
                <c:pt idx="536">
                  <c:v>302.0</c:v>
                </c:pt>
                <c:pt idx="537">
                  <c:v>302.0</c:v>
                </c:pt>
                <c:pt idx="538">
                  <c:v>302.0</c:v>
                </c:pt>
                <c:pt idx="539">
                  <c:v>302.0</c:v>
                </c:pt>
                <c:pt idx="540">
                  <c:v>302.0</c:v>
                </c:pt>
                <c:pt idx="541">
                  <c:v>302.0</c:v>
                </c:pt>
                <c:pt idx="542">
                  <c:v>302.0</c:v>
                </c:pt>
                <c:pt idx="543">
                  <c:v>302.0</c:v>
                </c:pt>
                <c:pt idx="544">
                  <c:v>302.0</c:v>
                </c:pt>
                <c:pt idx="545">
                  <c:v>302.0</c:v>
                </c:pt>
                <c:pt idx="546">
                  <c:v>302.0</c:v>
                </c:pt>
                <c:pt idx="547">
                  <c:v>302.0</c:v>
                </c:pt>
                <c:pt idx="548">
                  <c:v>302.0</c:v>
                </c:pt>
                <c:pt idx="549">
                  <c:v>302.0</c:v>
                </c:pt>
                <c:pt idx="550">
                  <c:v>302.0</c:v>
                </c:pt>
                <c:pt idx="551">
                  <c:v>302.0</c:v>
                </c:pt>
                <c:pt idx="552">
                  <c:v>302.0</c:v>
                </c:pt>
                <c:pt idx="553">
                  <c:v>302.0</c:v>
                </c:pt>
                <c:pt idx="554">
                  <c:v>302.0</c:v>
                </c:pt>
                <c:pt idx="555">
                  <c:v>302.0</c:v>
                </c:pt>
                <c:pt idx="556">
                  <c:v>302.0</c:v>
                </c:pt>
                <c:pt idx="557">
                  <c:v>302.0</c:v>
                </c:pt>
                <c:pt idx="558">
                  <c:v>302.0</c:v>
                </c:pt>
                <c:pt idx="559">
                  <c:v>302.0</c:v>
                </c:pt>
                <c:pt idx="560">
                  <c:v>302.0</c:v>
                </c:pt>
                <c:pt idx="561">
                  <c:v>302.0</c:v>
                </c:pt>
                <c:pt idx="562">
                  <c:v>302.0</c:v>
                </c:pt>
                <c:pt idx="563">
                  <c:v>302.0</c:v>
                </c:pt>
                <c:pt idx="564">
                  <c:v>302.0</c:v>
                </c:pt>
                <c:pt idx="565">
                  <c:v>303.0</c:v>
                </c:pt>
                <c:pt idx="566">
                  <c:v>303.0</c:v>
                </c:pt>
                <c:pt idx="567">
                  <c:v>303.0</c:v>
                </c:pt>
                <c:pt idx="568">
                  <c:v>303.0</c:v>
                </c:pt>
                <c:pt idx="569">
                  <c:v>303.0</c:v>
                </c:pt>
                <c:pt idx="570">
                  <c:v>303.0</c:v>
                </c:pt>
                <c:pt idx="571">
                  <c:v>303.0</c:v>
                </c:pt>
                <c:pt idx="572">
                  <c:v>303.0</c:v>
                </c:pt>
                <c:pt idx="573">
                  <c:v>303.0</c:v>
                </c:pt>
                <c:pt idx="574">
                  <c:v>303.0</c:v>
                </c:pt>
                <c:pt idx="575">
                  <c:v>303.0</c:v>
                </c:pt>
                <c:pt idx="576">
                  <c:v>303.0</c:v>
                </c:pt>
                <c:pt idx="577">
                  <c:v>303.0</c:v>
                </c:pt>
                <c:pt idx="578">
                  <c:v>303.0</c:v>
                </c:pt>
                <c:pt idx="579">
                  <c:v>303.0</c:v>
                </c:pt>
                <c:pt idx="580">
                  <c:v>303.0</c:v>
                </c:pt>
                <c:pt idx="581">
                  <c:v>303.0</c:v>
                </c:pt>
                <c:pt idx="582">
                  <c:v>303.0</c:v>
                </c:pt>
                <c:pt idx="583">
                  <c:v>303.0</c:v>
                </c:pt>
                <c:pt idx="584">
                  <c:v>303.0</c:v>
                </c:pt>
                <c:pt idx="585">
                  <c:v>303.0</c:v>
                </c:pt>
                <c:pt idx="586">
                  <c:v>303.0</c:v>
                </c:pt>
                <c:pt idx="587">
                  <c:v>303.0</c:v>
                </c:pt>
                <c:pt idx="588">
                  <c:v>303.0</c:v>
                </c:pt>
                <c:pt idx="589">
                  <c:v>303.0</c:v>
                </c:pt>
                <c:pt idx="590">
                  <c:v>303.0</c:v>
                </c:pt>
                <c:pt idx="591">
                  <c:v>303.0</c:v>
                </c:pt>
                <c:pt idx="592">
                  <c:v>303.0</c:v>
                </c:pt>
                <c:pt idx="593">
                  <c:v>303.0</c:v>
                </c:pt>
                <c:pt idx="594">
                  <c:v>303.0</c:v>
                </c:pt>
                <c:pt idx="595">
                  <c:v>303.0</c:v>
                </c:pt>
                <c:pt idx="596">
                  <c:v>303.0</c:v>
                </c:pt>
                <c:pt idx="597">
                  <c:v>303.0</c:v>
                </c:pt>
                <c:pt idx="598">
                  <c:v>303.0</c:v>
                </c:pt>
                <c:pt idx="599">
                  <c:v>303.0</c:v>
                </c:pt>
                <c:pt idx="600">
                  <c:v>303.0</c:v>
                </c:pt>
                <c:pt idx="601">
                  <c:v>303.0</c:v>
                </c:pt>
                <c:pt idx="602">
                  <c:v>303.0</c:v>
                </c:pt>
                <c:pt idx="603">
                  <c:v>303.0</c:v>
                </c:pt>
                <c:pt idx="604">
                  <c:v>303.0</c:v>
                </c:pt>
                <c:pt idx="605">
                  <c:v>303.0</c:v>
                </c:pt>
                <c:pt idx="606">
                  <c:v>303.0</c:v>
                </c:pt>
                <c:pt idx="607">
                  <c:v>303.0</c:v>
                </c:pt>
                <c:pt idx="608">
                  <c:v>303.0</c:v>
                </c:pt>
                <c:pt idx="609">
                  <c:v>303.0</c:v>
                </c:pt>
                <c:pt idx="610">
                  <c:v>303.0</c:v>
                </c:pt>
                <c:pt idx="611">
                  <c:v>303.0</c:v>
                </c:pt>
                <c:pt idx="612">
                  <c:v>303.0</c:v>
                </c:pt>
                <c:pt idx="613">
                  <c:v>303.0</c:v>
                </c:pt>
                <c:pt idx="614">
                  <c:v>303.0</c:v>
                </c:pt>
                <c:pt idx="615">
                  <c:v>303.0</c:v>
                </c:pt>
                <c:pt idx="616">
                  <c:v>303.0</c:v>
                </c:pt>
                <c:pt idx="617">
                  <c:v>303.0</c:v>
                </c:pt>
                <c:pt idx="618">
                  <c:v>303.0</c:v>
                </c:pt>
                <c:pt idx="619">
                  <c:v>303.0</c:v>
                </c:pt>
                <c:pt idx="620">
                  <c:v>304.0</c:v>
                </c:pt>
                <c:pt idx="621">
                  <c:v>304.0</c:v>
                </c:pt>
                <c:pt idx="622">
                  <c:v>304.0</c:v>
                </c:pt>
                <c:pt idx="623">
                  <c:v>304.0</c:v>
                </c:pt>
                <c:pt idx="624">
                  <c:v>304.0</c:v>
                </c:pt>
                <c:pt idx="625">
                  <c:v>304.0</c:v>
                </c:pt>
                <c:pt idx="626">
                  <c:v>304.0</c:v>
                </c:pt>
                <c:pt idx="627">
                  <c:v>304.0</c:v>
                </c:pt>
                <c:pt idx="628">
                  <c:v>304.0</c:v>
                </c:pt>
                <c:pt idx="629">
                  <c:v>304.0</c:v>
                </c:pt>
                <c:pt idx="630">
                  <c:v>304.0</c:v>
                </c:pt>
                <c:pt idx="631">
                  <c:v>304.0</c:v>
                </c:pt>
                <c:pt idx="632">
                  <c:v>304.0</c:v>
                </c:pt>
                <c:pt idx="633">
                  <c:v>304.0</c:v>
                </c:pt>
                <c:pt idx="634">
                  <c:v>304.0</c:v>
                </c:pt>
                <c:pt idx="635">
                  <c:v>304.0</c:v>
                </c:pt>
                <c:pt idx="636">
                  <c:v>304.0</c:v>
                </c:pt>
                <c:pt idx="637">
                  <c:v>304.0</c:v>
                </c:pt>
                <c:pt idx="638">
                  <c:v>304.0</c:v>
                </c:pt>
                <c:pt idx="639">
                  <c:v>304.0</c:v>
                </c:pt>
                <c:pt idx="640">
                  <c:v>304.0</c:v>
                </c:pt>
                <c:pt idx="641">
                  <c:v>304.0</c:v>
                </c:pt>
                <c:pt idx="642">
                  <c:v>304.0</c:v>
                </c:pt>
                <c:pt idx="643">
                  <c:v>304.0</c:v>
                </c:pt>
                <c:pt idx="644">
                  <c:v>304.0</c:v>
                </c:pt>
                <c:pt idx="645">
                  <c:v>304.0</c:v>
                </c:pt>
                <c:pt idx="646">
                  <c:v>304.0</c:v>
                </c:pt>
                <c:pt idx="647">
                  <c:v>304.0</c:v>
                </c:pt>
                <c:pt idx="648">
                  <c:v>304.0</c:v>
                </c:pt>
                <c:pt idx="649">
                  <c:v>304.0</c:v>
                </c:pt>
                <c:pt idx="650">
                  <c:v>304.0</c:v>
                </c:pt>
                <c:pt idx="651">
                  <c:v>304.0</c:v>
                </c:pt>
                <c:pt idx="652">
                  <c:v>304.0</c:v>
                </c:pt>
                <c:pt idx="653">
                  <c:v>304.0</c:v>
                </c:pt>
                <c:pt idx="654">
                  <c:v>304.0</c:v>
                </c:pt>
                <c:pt idx="655">
                  <c:v>304.0</c:v>
                </c:pt>
                <c:pt idx="656">
                  <c:v>304.0</c:v>
                </c:pt>
                <c:pt idx="657">
                  <c:v>304.0</c:v>
                </c:pt>
                <c:pt idx="658">
                  <c:v>304.0</c:v>
                </c:pt>
                <c:pt idx="659">
                  <c:v>304.0</c:v>
                </c:pt>
                <c:pt idx="660">
                  <c:v>304.0</c:v>
                </c:pt>
                <c:pt idx="661">
                  <c:v>304.0</c:v>
                </c:pt>
                <c:pt idx="662">
                  <c:v>304.0</c:v>
                </c:pt>
                <c:pt idx="663">
                  <c:v>304.0</c:v>
                </c:pt>
                <c:pt idx="664">
                  <c:v>304.0</c:v>
                </c:pt>
                <c:pt idx="665">
                  <c:v>304.0</c:v>
                </c:pt>
                <c:pt idx="666">
                  <c:v>304.0</c:v>
                </c:pt>
                <c:pt idx="667">
                  <c:v>304.0</c:v>
                </c:pt>
                <c:pt idx="668">
                  <c:v>304.0</c:v>
                </c:pt>
                <c:pt idx="669">
                  <c:v>304.0</c:v>
                </c:pt>
                <c:pt idx="670">
                  <c:v>304.0</c:v>
                </c:pt>
                <c:pt idx="671">
                  <c:v>304.0</c:v>
                </c:pt>
                <c:pt idx="672">
                  <c:v>304.0</c:v>
                </c:pt>
                <c:pt idx="673">
                  <c:v>304.0</c:v>
                </c:pt>
                <c:pt idx="674">
                  <c:v>305.0</c:v>
                </c:pt>
                <c:pt idx="675">
                  <c:v>305.0</c:v>
                </c:pt>
                <c:pt idx="676">
                  <c:v>305.0</c:v>
                </c:pt>
                <c:pt idx="677">
                  <c:v>305.0</c:v>
                </c:pt>
                <c:pt idx="678">
                  <c:v>305.0</c:v>
                </c:pt>
                <c:pt idx="679">
                  <c:v>305.0</c:v>
                </c:pt>
                <c:pt idx="680">
                  <c:v>305.0</c:v>
                </c:pt>
                <c:pt idx="681">
                  <c:v>305.0</c:v>
                </c:pt>
                <c:pt idx="682">
                  <c:v>305.0</c:v>
                </c:pt>
                <c:pt idx="683">
                  <c:v>305.0</c:v>
                </c:pt>
                <c:pt idx="684">
                  <c:v>305.0</c:v>
                </c:pt>
                <c:pt idx="685">
                  <c:v>305.0</c:v>
                </c:pt>
                <c:pt idx="686">
                  <c:v>305.0</c:v>
                </c:pt>
                <c:pt idx="687">
                  <c:v>305.0</c:v>
                </c:pt>
                <c:pt idx="688">
                  <c:v>305.0</c:v>
                </c:pt>
                <c:pt idx="689">
                  <c:v>305.0</c:v>
                </c:pt>
                <c:pt idx="690">
                  <c:v>305.0</c:v>
                </c:pt>
                <c:pt idx="691">
                  <c:v>305.0</c:v>
                </c:pt>
                <c:pt idx="692">
                  <c:v>305.0</c:v>
                </c:pt>
                <c:pt idx="693">
                  <c:v>305.0</c:v>
                </c:pt>
                <c:pt idx="694">
                  <c:v>305.0</c:v>
                </c:pt>
                <c:pt idx="695">
                  <c:v>305.0</c:v>
                </c:pt>
                <c:pt idx="696">
                  <c:v>305.0</c:v>
                </c:pt>
                <c:pt idx="697">
                  <c:v>305.0</c:v>
                </c:pt>
                <c:pt idx="698">
                  <c:v>305.0</c:v>
                </c:pt>
                <c:pt idx="699">
                  <c:v>305.0</c:v>
                </c:pt>
                <c:pt idx="700">
                  <c:v>305.0</c:v>
                </c:pt>
                <c:pt idx="701">
                  <c:v>305.0</c:v>
                </c:pt>
                <c:pt idx="702">
                  <c:v>305.0</c:v>
                </c:pt>
                <c:pt idx="703">
                  <c:v>305.0</c:v>
                </c:pt>
                <c:pt idx="704">
                  <c:v>305.0</c:v>
                </c:pt>
                <c:pt idx="705">
                  <c:v>305.0</c:v>
                </c:pt>
                <c:pt idx="706">
                  <c:v>305.0</c:v>
                </c:pt>
                <c:pt idx="707">
                  <c:v>305.0</c:v>
                </c:pt>
                <c:pt idx="708">
                  <c:v>305.0</c:v>
                </c:pt>
                <c:pt idx="709">
                  <c:v>305.0</c:v>
                </c:pt>
                <c:pt idx="710">
                  <c:v>305.0</c:v>
                </c:pt>
                <c:pt idx="711">
                  <c:v>305.0</c:v>
                </c:pt>
                <c:pt idx="712">
                  <c:v>305.0</c:v>
                </c:pt>
                <c:pt idx="713">
                  <c:v>305.0</c:v>
                </c:pt>
                <c:pt idx="714">
                  <c:v>305.0</c:v>
                </c:pt>
                <c:pt idx="715">
                  <c:v>305.0</c:v>
                </c:pt>
                <c:pt idx="716">
                  <c:v>305.0</c:v>
                </c:pt>
                <c:pt idx="717">
                  <c:v>305.0</c:v>
                </c:pt>
                <c:pt idx="718">
                  <c:v>305.0</c:v>
                </c:pt>
                <c:pt idx="719">
                  <c:v>305.0</c:v>
                </c:pt>
                <c:pt idx="720">
                  <c:v>305.0</c:v>
                </c:pt>
                <c:pt idx="721">
                  <c:v>305.0</c:v>
                </c:pt>
                <c:pt idx="722">
                  <c:v>305.0</c:v>
                </c:pt>
                <c:pt idx="723">
                  <c:v>305.0</c:v>
                </c:pt>
                <c:pt idx="724">
                  <c:v>305.0</c:v>
                </c:pt>
                <c:pt idx="725">
                  <c:v>305.0</c:v>
                </c:pt>
                <c:pt idx="726">
                  <c:v>305.0</c:v>
                </c:pt>
                <c:pt idx="727">
                  <c:v>305.0</c:v>
                </c:pt>
                <c:pt idx="728">
                  <c:v>305.0</c:v>
                </c:pt>
                <c:pt idx="729">
                  <c:v>305.0</c:v>
                </c:pt>
                <c:pt idx="730">
                  <c:v>305.0</c:v>
                </c:pt>
                <c:pt idx="731">
                  <c:v>305.0</c:v>
                </c:pt>
                <c:pt idx="732">
                  <c:v>305.0</c:v>
                </c:pt>
                <c:pt idx="733">
                  <c:v>305.0</c:v>
                </c:pt>
                <c:pt idx="734">
                  <c:v>306.0</c:v>
                </c:pt>
                <c:pt idx="735">
                  <c:v>306.0</c:v>
                </c:pt>
                <c:pt idx="736">
                  <c:v>306.0</c:v>
                </c:pt>
                <c:pt idx="737">
                  <c:v>306.0</c:v>
                </c:pt>
                <c:pt idx="738">
                  <c:v>306.0</c:v>
                </c:pt>
                <c:pt idx="739">
                  <c:v>306.0</c:v>
                </c:pt>
                <c:pt idx="740">
                  <c:v>306.0</c:v>
                </c:pt>
                <c:pt idx="741">
                  <c:v>306.0</c:v>
                </c:pt>
                <c:pt idx="742">
                  <c:v>306.0</c:v>
                </c:pt>
                <c:pt idx="743">
                  <c:v>306.0</c:v>
                </c:pt>
                <c:pt idx="744">
                  <c:v>306.0</c:v>
                </c:pt>
                <c:pt idx="745">
                  <c:v>306.0</c:v>
                </c:pt>
                <c:pt idx="746">
                  <c:v>306.0</c:v>
                </c:pt>
                <c:pt idx="747">
                  <c:v>306.0</c:v>
                </c:pt>
                <c:pt idx="748">
                  <c:v>306.0</c:v>
                </c:pt>
                <c:pt idx="749">
                  <c:v>306.0</c:v>
                </c:pt>
                <c:pt idx="750">
                  <c:v>306.0</c:v>
                </c:pt>
                <c:pt idx="751">
                  <c:v>306.0</c:v>
                </c:pt>
                <c:pt idx="752">
                  <c:v>306.0</c:v>
                </c:pt>
                <c:pt idx="753">
                  <c:v>306.0</c:v>
                </c:pt>
                <c:pt idx="754">
                  <c:v>306.0</c:v>
                </c:pt>
                <c:pt idx="755">
                  <c:v>306.0</c:v>
                </c:pt>
                <c:pt idx="756">
                  <c:v>306.0</c:v>
                </c:pt>
                <c:pt idx="757">
                  <c:v>306.0</c:v>
                </c:pt>
                <c:pt idx="758">
                  <c:v>306.0</c:v>
                </c:pt>
                <c:pt idx="759">
                  <c:v>306.0</c:v>
                </c:pt>
                <c:pt idx="760">
                  <c:v>306.0</c:v>
                </c:pt>
                <c:pt idx="761">
                  <c:v>306.0</c:v>
                </c:pt>
                <c:pt idx="762">
                  <c:v>306.0</c:v>
                </c:pt>
                <c:pt idx="763">
                  <c:v>306.0</c:v>
                </c:pt>
                <c:pt idx="764">
                  <c:v>306.0</c:v>
                </c:pt>
                <c:pt idx="765">
                  <c:v>306.0</c:v>
                </c:pt>
                <c:pt idx="766">
                  <c:v>306.0</c:v>
                </c:pt>
                <c:pt idx="767">
                  <c:v>306.0</c:v>
                </c:pt>
                <c:pt idx="768">
                  <c:v>306.0</c:v>
                </c:pt>
                <c:pt idx="769">
                  <c:v>306.0</c:v>
                </c:pt>
                <c:pt idx="770">
                  <c:v>306.0</c:v>
                </c:pt>
                <c:pt idx="771">
                  <c:v>306.0</c:v>
                </c:pt>
                <c:pt idx="772">
                  <c:v>306.0</c:v>
                </c:pt>
                <c:pt idx="773">
                  <c:v>306.0</c:v>
                </c:pt>
                <c:pt idx="774">
                  <c:v>306.0</c:v>
                </c:pt>
                <c:pt idx="775">
                  <c:v>306.0</c:v>
                </c:pt>
                <c:pt idx="776">
                  <c:v>306.0</c:v>
                </c:pt>
                <c:pt idx="777">
                  <c:v>306.0</c:v>
                </c:pt>
                <c:pt idx="778">
                  <c:v>306.0</c:v>
                </c:pt>
                <c:pt idx="779">
                  <c:v>306.0</c:v>
                </c:pt>
                <c:pt idx="780">
                  <c:v>306.0</c:v>
                </c:pt>
                <c:pt idx="781">
                  <c:v>306.0</c:v>
                </c:pt>
                <c:pt idx="782">
                  <c:v>306.0</c:v>
                </c:pt>
                <c:pt idx="783">
                  <c:v>307.0</c:v>
                </c:pt>
                <c:pt idx="784">
                  <c:v>307.0</c:v>
                </c:pt>
                <c:pt idx="785">
                  <c:v>307.0</c:v>
                </c:pt>
                <c:pt idx="786">
                  <c:v>307.0</c:v>
                </c:pt>
                <c:pt idx="787">
                  <c:v>307.0</c:v>
                </c:pt>
                <c:pt idx="788">
                  <c:v>307.0</c:v>
                </c:pt>
                <c:pt idx="789">
                  <c:v>307.0</c:v>
                </c:pt>
                <c:pt idx="790">
                  <c:v>307.0</c:v>
                </c:pt>
                <c:pt idx="791">
                  <c:v>307.0</c:v>
                </c:pt>
                <c:pt idx="792">
                  <c:v>307.0</c:v>
                </c:pt>
                <c:pt idx="793">
                  <c:v>307.0</c:v>
                </c:pt>
                <c:pt idx="794">
                  <c:v>307.0</c:v>
                </c:pt>
                <c:pt idx="795">
                  <c:v>307.0</c:v>
                </c:pt>
                <c:pt idx="796">
                  <c:v>307.0</c:v>
                </c:pt>
                <c:pt idx="797">
                  <c:v>307.0</c:v>
                </c:pt>
                <c:pt idx="798">
                  <c:v>307.0</c:v>
                </c:pt>
                <c:pt idx="799">
                  <c:v>307.0</c:v>
                </c:pt>
                <c:pt idx="800">
                  <c:v>307.0</c:v>
                </c:pt>
                <c:pt idx="801">
                  <c:v>307.0</c:v>
                </c:pt>
                <c:pt idx="802">
                  <c:v>307.0</c:v>
                </c:pt>
                <c:pt idx="803">
                  <c:v>307.0</c:v>
                </c:pt>
                <c:pt idx="804">
                  <c:v>307.0</c:v>
                </c:pt>
                <c:pt idx="805">
                  <c:v>307.0</c:v>
                </c:pt>
                <c:pt idx="806">
                  <c:v>307.0</c:v>
                </c:pt>
                <c:pt idx="807">
                  <c:v>307.0</c:v>
                </c:pt>
                <c:pt idx="808">
                  <c:v>307.0</c:v>
                </c:pt>
                <c:pt idx="809">
                  <c:v>307.0</c:v>
                </c:pt>
                <c:pt idx="810">
                  <c:v>307.0</c:v>
                </c:pt>
                <c:pt idx="811">
                  <c:v>307.0</c:v>
                </c:pt>
                <c:pt idx="812">
                  <c:v>307.0</c:v>
                </c:pt>
                <c:pt idx="813">
                  <c:v>307.0</c:v>
                </c:pt>
                <c:pt idx="814">
                  <c:v>307.0</c:v>
                </c:pt>
                <c:pt idx="815">
                  <c:v>307.0</c:v>
                </c:pt>
                <c:pt idx="816">
                  <c:v>307.0</c:v>
                </c:pt>
                <c:pt idx="817">
                  <c:v>307.0</c:v>
                </c:pt>
                <c:pt idx="818">
                  <c:v>307.0</c:v>
                </c:pt>
                <c:pt idx="819">
                  <c:v>307.0</c:v>
                </c:pt>
                <c:pt idx="820">
                  <c:v>307.0</c:v>
                </c:pt>
                <c:pt idx="821">
                  <c:v>307.0</c:v>
                </c:pt>
                <c:pt idx="822">
                  <c:v>307.0</c:v>
                </c:pt>
                <c:pt idx="823">
                  <c:v>307.0</c:v>
                </c:pt>
                <c:pt idx="824">
                  <c:v>307.0</c:v>
                </c:pt>
                <c:pt idx="825">
                  <c:v>307.0</c:v>
                </c:pt>
                <c:pt idx="826">
                  <c:v>308.0</c:v>
                </c:pt>
                <c:pt idx="827">
                  <c:v>308.0</c:v>
                </c:pt>
                <c:pt idx="828">
                  <c:v>308.0</c:v>
                </c:pt>
                <c:pt idx="829">
                  <c:v>308.0</c:v>
                </c:pt>
                <c:pt idx="830">
                  <c:v>308.0</c:v>
                </c:pt>
                <c:pt idx="831">
                  <c:v>308.0</c:v>
                </c:pt>
                <c:pt idx="832">
                  <c:v>308.0</c:v>
                </c:pt>
                <c:pt idx="833">
                  <c:v>308.0</c:v>
                </c:pt>
                <c:pt idx="834">
                  <c:v>308.0</c:v>
                </c:pt>
                <c:pt idx="835">
                  <c:v>308.0</c:v>
                </c:pt>
                <c:pt idx="836">
                  <c:v>308.0</c:v>
                </c:pt>
                <c:pt idx="837">
                  <c:v>308.0</c:v>
                </c:pt>
                <c:pt idx="838">
                  <c:v>308.0</c:v>
                </c:pt>
                <c:pt idx="839">
                  <c:v>308.0</c:v>
                </c:pt>
                <c:pt idx="840">
                  <c:v>308.0</c:v>
                </c:pt>
                <c:pt idx="841">
                  <c:v>308.0</c:v>
                </c:pt>
                <c:pt idx="842">
                  <c:v>308.0</c:v>
                </c:pt>
                <c:pt idx="843">
                  <c:v>308.0</c:v>
                </c:pt>
                <c:pt idx="844">
                  <c:v>308.0</c:v>
                </c:pt>
                <c:pt idx="845">
                  <c:v>308.0</c:v>
                </c:pt>
                <c:pt idx="846">
                  <c:v>308.0</c:v>
                </c:pt>
                <c:pt idx="847">
                  <c:v>308.0</c:v>
                </c:pt>
                <c:pt idx="848">
                  <c:v>308.0</c:v>
                </c:pt>
                <c:pt idx="849">
                  <c:v>308.0</c:v>
                </c:pt>
                <c:pt idx="850">
                  <c:v>308.0</c:v>
                </c:pt>
                <c:pt idx="851">
                  <c:v>308.0</c:v>
                </c:pt>
                <c:pt idx="852">
                  <c:v>308.0</c:v>
                </c:pt>
                <c:pt idx="853">
                  <c:v>308.0</c:v>
                </c:pt>
                <c:pt idx="854">
                  <c:v>308.0</c:v>
                </c:pt>
                <c:pt idx="855">
                  <c:v>308.0</c:v>
                </c:pt>
                <c:pt idx="856">
                  <c:v>308.0</c:v>
                </c:pt>
                <c:pt idx="857">
                  <c:v>308.0</c:v>
                </c:pt>
                <c:pt idx="858">
                  <c:v>308.0</c:v>
                </c:pt>
                <c:pt idx="859">
                  <c:v>308.0</c:v>
                </c:pt>
                <c:pt idx="860">
                  <c:v>308.0</c:v>
                </c:pt>
                <c:pt idx="861">
                  <c:v>308.0</c:v>
                </c:pt>
                <c:pt idx="862">
                  <c:v>308.0</c:v>
                </c:pt>
                <c:pt idx="863">
                  <c:v>308.0</c:v>
                </c:pt>
                <c:pt idx="864">
                  <c:v>308.0</c:v>
                </c:pt>
                <c:pt idx="865">
                  <c:v>308.0</c:v>
                </c:pt>
                <c:pt idx="866">
                  <c:v>308.0</c:v>
                </c:pt>
                <c:pt idx="867">
                  <c:v>308.0</c:v>
                </c:pt>
                <c:pt idx="868">
                  <c:v>308.0</c:v>
                </c:pt>
                <c:pt idx="869">
                  <c:v>308.0</c:v>
                </c:pt>
                <c:pt idx="870">
                  <c:v>308.0</c:v>
                </c:pt>
                <c:pt idx="871">
                  <c:v>308.0</c:v>
                </c:pt>
                <c:pt idx="872">
                  <c:v>308.0</c:v>
                </c:pt>
                <c:pt idx="873">
                  <c:v>308.0</c:v>
                </c:pt>
                <c:pt idx="874">
                  <c:v>308.0</c:v>
                </c:pt>
                <c:pt idx="875">
                  <c:v>308.0</c:v>
                </c:pt>
                <c:pt idx="876">
                  <c:v>308.0</c:v>
                </c:pt>
                <c:pt idx="877">
                  <c:v>308.0</c:v>
                </c:pt>
                <c:pt idx="878">
                  <c:v>308.0</c:v>
                </c:pt>
                <c:pt idx="879">
                  <c:v>308.0</c:v>
                </c:pt>
                <c:pt idx="880">
                  <c:v>308.0</c:v>
                </c:pt>
                <c:pt idx="881">
                  <c:v>308.0</c:v>
                </c:pt>
                <c:pt idx="882">
                  <c:v>308.0</c:v>
                </c:pt>
                <c:pt idx="883">
                  <c:v>308.0</c:v>
                </c:pt>
                <c:pt idx="884">
                  <c:v>308.0</c:v>
                </c:pt>
                <c:pt idx="885">
                  <c:v>308.0</c:v>
                </c:pt>
                <c:pt idx="886">
                  <c:v>308.0</c:v>
                </c:pt>
                <c:pt idx="887">
                  <c:v>308.0</c:v>
                </c:pt>
                <c:pt idx="888">
                  <c:v>308.0</c:v>
                </c:pt>
                <c:pt idx="889">
                  <c:v>308.0</c:v>
                </c:pt>
                <c:pt idx="890">
                  <c:v>309.0</c:v>
                </c:pt>
                <c:pt idx="891">
                  <c:v>309.0</c:v>
                </c:pt>
                <c:pt idx="892">
                  <c:v>309.0</c:v>
                </c:pt>
                <c:pt idx="893">
                  <c:v>309.0</c:v>
                </c:pt>
                <c:pt idx="894">
                  <c:v>309.0</c:v>
                </c:pt>
                <c:pt idx="895">
                  <c:v>309.0</c:v>
                </c:pt>
                <c:pt idx="896">
                  <c:v>309.0</c:v>
                </c:pt>
                <c:pt idx="897">
                  <c:v>309.0</c:v>
                </c:pt>
                <c:pt idx="898">
                  <c:v>309.0</c:v>
                </c:pt>
                <c:pt idx="899">
                  <c:v>309.0</c:v>
                </c:pt>
                <c:pt idx="900">
                  <c:v>309.0</c:v>
                </c:pt>
                <c:pt idx="901">
                  <c:v>309.0</c:v>
                </c:pt>
                <c:pt idx="902">
                  <c:v>309.0</c:v>
                </c:pt>
                <c:pt idx="903">
                  <c:v>309.0</c:v>
                </c:pt>
                <c:pt idx="904">
                  <c:v>309.0</c:v>
                </c:pt>
                <c:pt idx="905">
                  <c:v>309.0</c:v>
                </c:pt>
                <c:pt idx="906">
                  <c:v>309.0</c:v>
                </c:pt>
                <c:pt idx="907">
                  <c:v>309.0</c:v>
                </c:pt>
                <c:pt idx="908">
                  <c:v>309.0</c:v>
                </c:pt>
                <c:pt idx="909">
                  <c:v>309.0</c:v>
                </c:pt>
                <c:pt idx="910">
                  <c:v>309.0</c:v>
                </c:pt>
                <c:pt idx="911">
                  <c:v>309.0</c:v>
                </c:pt>
                <c:pt idx="912">
                  <c:v>309.0</c:v>
                </c:pt>
                <c:pt idx="913">
                  <c:v>309.0</c:v>
                </c:pt>
                <c:pt idx="914">
                  <c:v>309.0</c:v>
                </c:pt>
                <c:pt idx="915">
                  <c:v>309.0</c:v>
                </c:pt>
                <c:pt idx="916">
                  <c:v>309.0</c:v>
                </c:pt>
                <c:pt idx="917">
                  <c:v>309.0</c:v>
                </c:pt>
                <c:pt idx="918">
                  <c:v>309.0</c:v>
                </c:pt>
                <c:pt idx="919">
                  <c:v>309.0</c:v>
                </c:pt>
                <c:pt idx="920">
                  <c:v>309.0</c:v>
                </c:pt>
                <c:pt idx="921">
                  <c:v>309.0</c:v>
                </c:pt>
                <c:pt idx="922">
                  <c:v>309.0</c:v>
                </c:pt>
                <c:pt idx="923">
                  <c:v>309.0</c:v>
                </c:pt>
                <c:pt idx="924">
                  <c:v>309.0</c:v>
                </c:pt>
                <c:pt idx="925">
                  <c:v>310.0</c:v>
                </c:pt>
                <c:pt idx="926">
                  <c:v>310.0</c:v>
                </c:pt>
                <c:pt idx="927">
                  <c:v>310.0</c:v>
                </c:pt>
                <c:pt idx="928">
                  <c:v>310.0</c:v>
                </c:pt>
                <c:pt idx="929">
                  <c:v>310.0</c:v>
                </c:pt>
                <c:pt idx="930">
                  <c:v>310.0</c:v>
                </c:pt>
                <c:pt idx="931">
                  <c:v>310.0</c:v>
                </c:pt>
                <c:pt idx="932">
                  <c:v>310.0</c:v>
                </c:pt>
                <c:pt idx="933">
                  <c:v>310.0</c:v>
                </c:pt>
                <c:pt idx="934">
                  <c:v>310.0</c:v>
                </c:pt>
                <c:pt idx="935">
                  <c:v>310.0</c:v>
                </c:pt>
                <c:pt idx="936">
                  <c:v>310.0</c:v>
                </c:pt>
                <c:pt idx="937">
                  <c:v>310.0</c:v>
                </c:pt>
                <c:pt idx="938">
                  <c:v>310.0</c:v>
                </c:pt>
                <c:pt idx="939">
                  <c:v>310.0</c:v>
                </c:pt>
                <c:pt idx="940">
                  <c:v>310.0</c:v>
                </c:pt>
                <c:pt idx="941">
                  <c:v>310.0</c:v>
                </c:pt>
                <c:pt idx="942">
                  <c:v>310.0</c:v>
                </c:pt>
                <c:pt idx="943">
                  <c:v>310.0</c:v>
                </c:pt>
                <c:pt idx="944">
                  <c:v>310.0</c:v>
                </c:pt>
                <c:pt idx="945">
                  <c:v>310.0</c:v>
                </c:pt>
                <c:pt idx="946">
                  <c:v>310.0</c:v>
                </c:pt>
                <c:pt idx="947">
                  <c:v>310.0</c:v>
                </c:pt>
                <c:pt idx="948">
                  <c:v>310.0</c:v>
                </c:pt>
                <c:pt idx="949">
                  <c:v>310.0</c:v>
                </c:pt>
                <c:pt idx="950">
                  <c:v>310.0</c:v>
                </c:pt>
                <c:pt idx="951">
                  <c:v>310.0</c:v>
                </c:pt>
                <c:pt idx="952">
                  <c:v>310.0</c:v>
                </c:pt>
                <c:pt idx="953">
                  <c:v>310.0</c:v>
                </c:pt>
                <c:pt idx="954">
                  <c:v>310.0</c:v>
                </c:pt>
                <c:pt idx="955">
                  <c:v>310.0</c:v>
                </c:pt>
                <c:pt idx="956">
                  <c:v>310.0</c:v>
                </c:pt>
                <c:pt idx="957">
                  <c:v>310.0</c:v>
                </c:pt>
                <c:pt idx="958">
                  <c:v>310.0</c:v>
                </c:pt>
                <c:pt idx="959">
                  <c:v>310.0</c:v>
                </c:pt>
                <c:pt idx="960">
                  <c:v>310.0</c:v>
                </c:pt>
                <c:pt idx="961">
                  <c:v>310.0</c:v>
                </c:pt>
                <c:pt idx="962">
                  <c:v>310.0</c:v>
                </c:pt>
                <c:pt idx="963">
                  <c:v>310.0</c:v>
                </c:pt>
                <c:pt idx="964">
                  <c:v>310.0</c:v>
                </c:pt>
                <c:pt idx="965">
                  <c:v>310.0</c:v>
                </c:pt>
                <c:pt idx="966">
                  <c:v>310.0</c:v>
                </c:pt>
                <c:pt idx="967">
                  <c:v>310.0</c:v>
                </c:pt>
                <c:pt idx="968">
                  <c:v>310.0</c:v>
                </c:pt>
                <c:pt idx="969">
                  <c:v>310.0</c:v>
                </c:pt>
                <c:pt idx="970">
                  <c:v>310.0</c:v>
                </c:pt>
                <c:pt idx="971">
                  <c:v>310.0</c:v>
                </c:pt>
                <c:pt idx="972">
                  <c:v>310.0</c:v>
                </c:pt>
                <c:pt idx="973">
                  <c:v>310.0</c:v>
                </c:pt>
                <c:pt idx="974">
                  <c:v>310.0</c:v>
                </c:pt>
                <c:pt idx="975">
                  <c:v>310.0</c:v>
                </c:pt>
                <c:pt idx="976">
                  <c:v>310.0</c:v>
                </c:pt>
                <c:pt idx="977">
                  <c:v>310.0</c:v>
                </c:pt>
                <c:pt idx="978">
                  <c:v>310.0</c:v>
                </c:pt>
                <c:pt idx="979">
                  <c:v>311.0</c:v>
                </c:pt>
                <c:pt idx="980">
                  <c:v>311.0</c:v>
                </c:pt>
                <c:pt idx="981">
                  <c:v>311.0</c:v>
                </c:pt>
                <c:pt idx="982">
                  <c:v>311.0</c:v>
                </c:pt>
                <c:pt idx="983">
                  <c:v>311.0</c:v>
                </c:pt>
                <c:pt idx="984">
                  <c:v>311.0</c:v>
                </c:pt>
                <c:pt idx="985">
                  <c:v>311.0</c:v>
                </c:pt>
                <c:pt idx="986">
                  <c:v>311.0</c:v>
                </c:pt>
                <c:pt idx="987">
                  <c:v>311.0</c:v>
                </c:pt>
                <c:pt idx="988">
                  <c:v>311.0</c:v>
                </c:pt>
                <c:pt idx="989">
                  <c:v>311.0</c:v>
                </c:pt>
                <c:pt idx="990">
                  <c:v>311.0</c:v>
                </c:pt>
                <c:pt idx="991">
                  <c:v>311.0</c:v>
                </c:pt>
                <c:pt idx="992">
                  <c:v>311.0</c:v>
                </c:pt>
                <c:pt idx="993">
                  <c:v>311.0</c:v>
                </c:pt>
                <c:pt idx="994">
                  <c:v>311.0</c:v>
                </c:pt>
                <c:pt idx="995">
                  <c:v>311.0</c:v>
                </c:pt>
                <c:pt idx="996">
                  <c:v>311.0</c:v>
                </c:pt>
                <c:pt idx="997">
                  <c:v>311.0</c:v>
                </c:pt>
                <c:pt idx="998">
                  <c:v>311.0</c:v>
                </c:pt>
                <c:pt idx="999">
                  <c:v>311.0</c:v>
                </c:pt>
                <c:pt idx="1000">
                  <c:v>311.0</c:v>
                </c:pt>
                <c:pt idx="1001">
                  <c:v>311.0</c:v>
                </c:pt>
                <c:pt idx="1002">
                  <c:v>311.0</c:v>
                </c:pt>
                <c:pt idx="1003">
                  <c:v>311.0</c:v>
                </c:pt>
                <c:pt idx="1004">
                  <c:v>311.0</c:v>
                </c:pt>
                <c:pt idx="1005">
                  <c:v>311.0</c:v>
                </c:pt>
                <c:pt idx="1006">
                  <c:v>311.0</c:v>
                </c:pt>
                <c:pt idx="1007">
                  <c:v>311.0</c:v>
                </c:pt>
                <c:pt idx="1008">
                  <c:v>311.0</c:v>
                </c:pt>
                <c:pt idx="1009">
                  <c:v>311.0</c:v>
                </c:pt>
                <c:pt idx="1010">
                  <c:v>311.0</c:v>
                </c:pt>
                <c:pt idx="1011">
                  <c:v>311.0</c:v>
                </c:pt>
                <c:pt idx="1012">
                  <c:v>311.0</c:v>
                </c:pt>
                <c:pt idx="1013">
                  <c:v>311.0</c:v>
                </c:pt>
                <c:pt idx="1014">
                  <c:v>311.0</c:v>
                </c:pt>
                <c:pt idx="1015">
                  <c:v>311.0</c:v>
                </c:pt>
                <c:pt idx="1016">
                  <c:v>311.0</c:v>
                </c:pt>
                <c:pt idx="1017">
                  <c:v>311.0</c:v>
                </c:pt>
                <c:pt idx="1018">
                  <c:v>311.0</c:v>
                </c:pt>
                <c:pt idx="1019">
                  <c:v>311.0</c:v>
                </c:pt>
                <c:pt idx="1020">
                  <c:v>311.0</c:v>
                </c:pt>
                <c:pt idx="1021">
                  <c:v>311.0</c:v>
                </c:pt>
                <c:pt idx="1022">
                  <c:v>311.0</c:v>
                </c:pt>
                <c:pt idx="1023">
                  <c:v>311.0</c:v>
                </c:pt>
                <c:pt idx="1024">
                  <c:v>311.0</c:v>
                </c:pt>
                <c:pt idx="1025">
                  <c:v>311.0</c:v>
                </c:pt>
                <c:pt idx="1026">
                  <c:v>311.0</c:v>
                </c:pt>
                <c:pt idx="1027">
                  <c:v>311.0</c:v>
                </c:pt>
                <c:pt idx="1028">
                  <c:v>311.0</c:v>
                </c:pt>
                <c:pt idx="1029">
                  <c:v>312.0</c:v>
                </c:pt>
                <c:pt idx="1030">
                  <c:v>312.0</c:v>
                </c:pt>
                <c:pt idx="1031">
                  <c:v>312.0</c:v>
                </c:pt>
                <c:pt idx="1032">
                  <c:v>312.0</c:v>
                </c:pt>
                <c:pt idx="1033">
                  <c:v>312.0</c:v>
                </c:pt>
                <c:pt idx="1034">
                  <c:v>312.0</c:v>
                </c:pt>
                <c:pt idx="1035">
                  <c:v>312.0</c:v>
                </c:pt>
                <c:pt idx="1036">
                  <c:v>312.0</c:v>
                </c:pt>
                <c:pt idx="1037">
                  <c:v>312.0</c:v>
                </c:pt>
                <c:pt idx="1038">
                  <c:v>312.0</c:v>
                </c:pt>
                <c:pt idx="1039">
                  <c:v>312.0</c:v>
                </c:pt>
                <c:pt idx="1040">
                  <c:v>312.0</c:v>
                </c:pt>
                <c:pt idx="1041">
                  <c:v>312.0</c:v>
                </c:pt>
                <c:pt idx="1042">
                  <c:v>312.0</c:v>
                </c:pt>
                <c:pt idx="1043">
                  <c:v>312.0</c:v>
                </c:pt>
                <c:pt idx="1044">
                  <c:v>312.0</c:v>
                </c:pt>
                <c:pt idx="1045">
                  <c:v>312.0</c:v>
                </c:pt>
                <c:pt idx="1046">
                  <c:v>312.0</c:v>
                </c:pt>
                <c:pt idx="1047">
                  <c:v>312.0</c:v>
                </c:pt>
                <c:pt idx="1048">
                  <c:v>312.0</c:v>
                </c:pt>
                <c:pt idx="1049">
                  <c:v>312.0</c:v>
                </c:pt>
                <c:pt idx="1050">
                  <c:v>312.0</c:v>
                </c:pt>
                <c:pt idx="1051">
                  <c:v>312.0</c:v>
                </c:pt>
                <c:pt idx="1052">
                  <c:v>312.0</c:v>
                </c:pt>
                <c:pt idx="1053">
                  <c:v>312.0</c:v>
                </c:pt>
                <c:pt idx="1054">
                  <c:v>312.0</c:v>
                </c:pt>
                <c:pt idx="1055">
                  <c:v>312.0</c:v>
                </c:pt>
                <c:pt idx="1056">
                  <c:v>312.0</c:v>
                </c:pt>
                <c:pt idx="1057">
                  <c:v>312.0</c:v>
                </c:pt>
                <c:pt idx="1058">
                  <c:v>312.0</c:v>
                </c:pt>
                <c:pt idx="1059">
                  <c:v>312.0</c:v>
                </c:pt>
                <c:pt idx="1060">
                  <c:v>312.0</c:v>
                </c:pt>
                <c:pt idx="1061">
                  <c:v>312.0</c:v>
                </c:pt>
                <c:pt idx="1062">
                  <c:v>312.0</c:v>
                </c:pt>
                <c:pt idx="1063">
                  <c:v>312.0</c:v>
                </c:pt>
                <c:pt idx="1064">
                  <c:v>312.0</c:v>
                </c:pt>
                <c:pt idx="1065">
                  <c:v>312.0</c:v>
                </c:pt>
                <c:pt idx="1066">
                  <c:v>312.0</c:v>
                </c:pt>
                <c:pt idx="1067">
                  <c:v>312.0</c:v>
                </c:pt>
                <c:pt idx="1068">
                  <c:v>312.0</c:v>
                </c:pt>
                <c:pt idx="1069">
                  <c:v>312.0</c:v>
                </c:pt>
                <c:pt idx="1070">
                  <c:v>312.0</c:v>
                </c:pt>
                <c:pt idx="1071">
                  <c:v>312.0</c:v>
                </c:pt>
                <c:pt idx="1072">
                  <c:v>312.0</c:v>
                </c:pt>
                <c:pt idx="1073">
                  <c:v>312.0</c:v>
                </c:pt>
                <c:pt idx="1074">
                  <c:v>312.0</c:v>
                </c:pt>
                <c:pt idx="1075">
                  <c:v>312.0</c:v>
                </c:pt>
                <c:pt idx="1076">
                  <c:v>312.0</c:v>
                </c:pt>
                <c:pt idx="1077">
                  <c:v>312.0</c:v>
                </c:pt>
                <c:pt idx="1078">
                  <c:v>312.0</c:v>
                </c:pt>
                <c:pt idx="1079">
                  <c:v>313.0</c:v>
                </c:pt>
                <c:pt idx="1080">
                  <c:v>313.0</c:v>
                </c:pt>
                <c:pt idx="1081">
                  <c:v>313.0</c:v>
                </c:pt>
                <c:pt idx="1082">
                  <c:v>313.0</c:v>
                </c:pt>
                <c:pt idx="1083">
                  <c:v>313.0</c:v>
                </c:pt>
                <c:pt idx="1084">
                  <c:v>313.0</c:v>
                </c:pt>
                <c:pt idx="1085">
                  <c:v>313.0</c:v>
                </c:pt>
                <c:pt idx="1086">
                  <c:v>313.0</c:v>
                </c:pt>
                <c:pt idx="1087">
                  <c:v>313.0</c:v>
                </c:pt>
                <c:pt idx="1088">
                  <c:v>313.0</c:v>
                </c:pt>
                <c:pt idx="1089">
                  <c:v>313.0</c:v>
                </c:pt>
                <c:pt idx="1090">
                  <c:v>313.0</c:v>
                </c:pt>
                <c:pt idx="1091">
                  <c:v>313.0</c:v>
                </c:pt>
                <c:pt idx="1092">
                  <c:v>313.0</c:v>
                </c:pt>
                <c:pt idx="1093">
                  <c:v>313.0</c:v>
                </c:pt>
                <c:pt idx="1094">
                  <c:v>313.0</c:v>
                </c:pt>
                <c:pt idx="1095">
                  <c:v>313.0</c:v>
                </c:pt>
                <c:pt idx="1096">
                  <c:v>313.0</c:v>
                </c:pt>
                <c:pt idx="1097">
                  <c:v>313.0</c:v>
                </c:pt>
                <c:pt idx="1098">
                  <c:v>313.0</c:v>
                </c:pt>
                <c:pt idx="1099">
                  <c:v>313.0</c:v>
                </c:pt>
                <c:pt idx="1100">
                  <c:v>313.0</c:v>
                </c:pt>
                <c:pt idx="1101">
                  <c:v>313.0</c:v>
                </c:pt>
                <c:pt idx="1102">
                  <c:v>313.0</c:v>
                </c:pt>
                <c:pt idx="1103">
                  <c:v>313.0</c:v>
                </c:pt>
                <c:pt idx="1104">
                  <c:v>313.0</c:v>
                </c:pt>
                <c:pt idx="1105">
                  <c:v>313.0</c:v>
                </c:pt>
                <c:pt idx="1106">
                  <c:v>313.0</c:v>
                </c:pt>
                <c:pt idx="1107">
                  <c:v>313.0</c:v>
                </c:pt>
                <c:pt idx="1108">
                  <c:v>313.0</c:v>
                </c:pt>
                <c:pt idx="1109">
                  <c:v>313.0</c:v>
                </c:pt>
                <c:pt idx="1110">
                  <c:v>313.0</c:v>
                </c:pt>
                <c:pt idx="1111">
                  <c:v>313.0</c:v>
                </c:pt>
                <c:pt idx="1112">
                  <c:v>313.0</c:v>
                </c:pt>
                <c:pt idx="1113">
                  <c:v>313.0</c:v>
                </c:pt>
                <c:pt idx="1114">
                  <c:v>313.0</c:v>
                </c:pt>
                <c:pt idx="1115">
                  <c:v>313.0</c:v>
                </c:pt>
                <c:pt idx="1116">
                  <c:v>313.0</c:v>
                </c:pt>
                <c:pt idx="1117">
                  <c:v>313.0</c:v>
                </c:pt>
                <c:pt idx="1118">
                  <c:v>313.0</c:v>
                </c:pt>
                <c:pt idx="1119">
                  <c:v>313.0</c:v>
                </c:pt>
                <c:pt idx="1120">
                  <c:v>313.0</c:v>
                </c:pt>
                <c:pt idx="1121">
                  <c:v>313.0</c:v>
                </c:pt>
                <c:pt idx="1122">
                  <c:v>313.0</c:v>
                </c:pt>
                <c:pt idx="1123">
                  <c:v>313.0</c:v>
                </c:pt>
                <c:pt idx="1124">
                  <c:v>313.0</c:v>
                </c:pt>
                <c:pt idx="1125">
                  <c:v>313.0</c:v>
                </c:pt>
                <c:pt idx="1126">
                  <c:v>313.0</c:v>
                </c:pt>
                <c:pt idx="1127">
                  <c:v>313.0</c:v>
                </c:pt>
                <c:pt idx="1128">
                  <c:v>313.0</c:v>
                </c:pt>
                <c:pt idx="1129">
                  <c:v>313.0</c:v>
                </c:pt>
                <c:pt idx="1130">
                  <c:v>313.0</c:v>
                </c:pt>
                <c:pt idx="1131">
                  <c:v>313.0</c:v>
                </c:pt>
                <c:pt idx="1132">
                  <c:v>313.0</c:v>
                </c:pt>
                <c:pt idx="1133">
                  <c:v>313.0</c:v>
                </c:pt>
                <c:pt idx="1134">
                  <c:v>313.0</c:v>
                </c:pt>
                <c:pt idx="1135">
                  <c:v>313.0</c:v>
                </c:pt>
                <c:pt idx="1136">
                  <c:v>313.0</c:v>
                </c:pt>
                <c:pt idx="1137">
                  <c:v>313.0</c:v>
                </c:pt>
                <c:pt idx="1138">
                  <c:v>314.0</c:v>
                </c:pt>
                <c:pt idx="1139">
                  <c:v>314.0</c:v>
                </c:pt>
                <c:pt idx="1140">
                  <c:v>314.0</c:v>
                </c:pt>
                <c:pt idx="1141">
                  <c:v>314.0</c:v>
                </c:pt>
                <c:pt idx="1142">
                  <c:v>314.0</c:v>
                </c:pt>
                <c:pt idx="1143">
                  <c:v>314.0</c:v>
                </c:pt>
                <c:pt idx="1144">
                  <c:v>314.0</c:v>
                </c:pt>
                <c:pt idx="1145">
                  <c:v>314.0</c:v>
                </c:pt>
                <c:pt idx="1146">
                  <c:v>314.0</c:v>
                </c:pt>
                <c:pt idx="1147">
                  <c:v>314.0</c:v>
                </c:pt>
                <c:pt idx="1148">
                  <c:v>314.0</c:v>
                </c:pt>
                <c:pt idx="1149">
                  <c:v>314.0</c:v>
                </c:pt>
                <c:pt idx="1150">
                  <c:v>314.0</c:v>
                </c:pt>
                <c:pt idx="1151">
                  <c:v>314.0</c:v>
                </c:pt>
                <c:pt idx="1152">
                  <c:v>314.0</c:v>
                </c:pt>
                <c:pt idx="1153">
                  <c:v>314.0</c:v>
                </c:pt>
                <c:pt idx="1154">
                  <c:v>314.0</c:v>
                </c:pt>
                <c:pt idx="1155">
                  <c:v>314.0</c:v>
                </c:pt>
                <c:pt idx="1156">
                  <c:v>314.0</c:v>
                </c:pt>
                <c:pt idx="1157">
                  <c:v>314.0</c:v>
                </c:pt>
                <c:pt idx="1158">
                  <c:v>314.0</c:v>
                </c:pt>
                <c:pt idx="1159">
                  <c:v>314.0</c:v>
                </c:pt>
                <c:pt idx="1160">
                  <c:v>314.0</c:v>
                </c:pt>
                <c:pt idx="1161">
                  <c:v>314.0</c:v>
                </c:pt>
                <c:pt idx="1162">
                  <c:v>314.0</c:v>
                </c:pt>
                <c:pt idx="1163">
                  <c:v>314.0</c:v>
                </c:pt>
                <c:pt idx="1164">
                  <c:v>314.0</c:v>
                </c:pt>
                <c:pt idx="1165">
                  <c:v>314.0</c:v>
                </c:pt>
                <c:pt idx="1166">
                  <c:v>314.0</c:v>
                </c:pt>
                <c:pt idx="1167">
                  <c:v>314.0</c:v>
                </c:pt>
                <c:pt idx="1168">
                  <c:v>314.0</c:v>
                </c:pt>
                <c:pt idx="1169">
                  <c:v>314.0</c:v>
                </c:pt>
                <c:pt idx="1170">
                  <c:v>314.0</c:v>
                </c:pt>
                <c:pt idx="1171">
                  <c:v>314.0</c:v>
                </c:pt>
                <c:pt idx="1172">
                  <c:v>314.0</c:v>
                </c:pt>
                <c:pt idx="1173">
                  <c:v>314.0</c:v>
                </c:pt>
                <c:pt idx="1174">
                  <c:v>314.0</c:v>
                </c:pt>
                <c:pt idx="1175">
                  <c:v>314.0</c:v>
                </c:pt>
                <c:pt idx="1176">
                  <c:v>314.0</c:v>
                </c:pt>
                <c:pt idx="1177">
                  <c:v>314.0</c:v>
                </c:pt>
                <c:pt idx="1178">
                  <c:v>314.0</c:v>
                </c:pt>
                <c:pt idx="1179">
                  <c:v>314.0</c:v>
                </c:pt>
                <c:pt idx="1180">
                  <c:v>314.0</c:v>
                </c:pt>
                <c:pt idx="1181">
                  <c:v>314.0</c:v>
                </c:pt>
                <c:pt idx="1182">
                  <c:v>314.0</c:v>
                </c:pt>
                <c:pt idx="1183">
                  <c:v>314.0</c:v>
                </c:pt>
                <c:pt idx="1184">
                  <c:v>314.0</c:v>
                </c:pt>
                <c:pt idx="1185">
                  <c:v>314.0</c:v>
                </c:pt>
                <c:pt idx="1186">
                  <c:v>314.0</c:v>
                </c:pt>
                <c:pt idx="1187">
                  <c:v>314.0</c:v>
                </c:pt>
                <c:pt idx="1188">
                  <c:v>315.0</c:v>
                </c:pt>
                <c:pt idx="1189">
                  <c:v>315.0</c:v>
                </c:pt>
                <c:pt idx="1190">
                  <c:v>315.0</c:v>
                </c:pt>
                <c:pt idx="1191">
                  <c:v>315.0</c:v>
                </c:pt>
                <c:pt idx="1192">
                  <c:v>315.0</c:v>
                </c:pt>
                <c:pt idx="1193">
                  <c:v>315.0</c:v>
                </c:pt>
                <c:pt idx="1194">
                  <c:v>315.0</c:v>
                </c:pt>
                <c:pt idx="1195">
                  <c:v>315.0</c:v>
                </c:pt>
                <c:pt idx="1196">
                  <c:v>315.0</c:v>
                </c:pt>
                <c:pt idx="1197">
                  <c:v>315.0</c:v>
                </c:pt>
                <c:pt idx="1198">
                  <c:v>315.0</c:v>
                </c:pt>
                <c:pt idx="1199">
                  <c:v>315.0</c:v>
                </c:pt>
                <c:pt idx="1200">
                  <c:v>315.0</c:v>
                </c:pt>
                <c:pt idx="1201">
                  <c:v>315.0</c:v>
                </c:pt>
                <c:pt idx="1202">
                  <c:v>315.0</c:v>
                </c:pt>
                <c:pt idx="1203">
                  <c:v>315.0</c:v>
                </c:pt>
                <c:pt idx="1204">
                  <c:v>315.0</c:v>
                </c:pt>
                <c:pt idx="1205">
                  <c:v>315.0</c:v>
                </c:pt>
                <c:pt idx="1206">
                  <c:v>315.0</c:v>
                </c:pt>
                <c:pt idx="1207">
                  <c:v>315.0</c:v>
                </c:pt>
                <c:pt idx="1208">
                  <c:v>315.0</c:v>
                </c:pt>
                <c:pt idx="1209">
                  <c:v>315.0</c:v>
                </c:pt>
                <c:pt idx="1210">
                  <c:v>315.0</c:v>
                </c:pt>
                <c:pt idx="1211">
                  <c:v>315.0</c:v>
                </c:pt>
                <c:pt idx="1212">
                  <c:v>315.0</c:v>
                </c:pt>
                <c:pt idx="1213">
                  <c:v>315.0</c:v>
                </c:pt>
                <c:pt idx="1214">
                  <c:v>315.0</c:v>
                </c:pt>
                <c:pt idx="1215">
                  <c:v>315.0</c:v>
                </c:pt>
                <c:pt idx="1216">
                  <c:v>315.0</c:v>
                </c:pt>
                <c:pt idx="1217">
                  <c:v>315.0</c:v>
                </c:pt>
                <c:pt idx="1218">
                  <c:v>315.0</c:v>
                </c:pt>
                <c:pt idx="1219">
                  <c:v>315.0</c:v>
                </c:pt>
                <c:pt idx="1220">
                  <c:v>315.0</c:v>
                </c:pt>
                <c:pt idx="1221">
                  <c:v>315.0</c:v>
                </c:pt>
                <c:pt idx="1222">
                  <c:v>315.0</c:v>
                </c:pt>
                <c:pt idx="1223">
                  <c:v>315.0</c:v>
                </c:pt>
                <c:pt idx="1224">
                  <c:v>315.0</c:v>
                </c:pt>
                <c:pt idx="1225">
                  <c:v>315.0</c:v>
                </c:pt>
                <c:pt idx="1226">
                  <c:v>315.0</c:v>
                </c:pt>
                <c:pt idx="1227">
                  <c:v>315.0</c:v>
                </c:pt>
                <c:pt idx="1228">
                  <c:v>315.0</c:v>
                </c:pt>
                <c:pt idx="1229">
                  <c:v>315.0</c:v>
                </c:pt>
                <c:pt idx="1230">
                  <c:v>315.0</c:v>
                </c:pt>
                <c:pt idx="1231">
                  <c:v>315.0</c:v>
                </c:pt>
                <c:pt idx="1232">
                  <c:v>315.0</c:v>
                </c:pt>
                <c:pt idx="1233">
                  <c:v>315.0</c:v>
                </c:pt>
                <c:pt idx="1234">
                  <c:v>315.0</c:v>
                </c:pt>
                <c:pt idx="1235">
                  <c:v>315.0</c:v>
                </c:pt>
                <c:pt idx="1236">
                  <c:v>315.0</c:v>
                </c:pt>
                <c:pt idx="1237">
                  <c:v>315.0</c:v>
                </c:pt>
                <c:pt idx="1238">
                  <c:v>315.0</c:v>
                </c:pt>
                <c:pt idx="1239">
                  <c:v>315.0</c:v>
                </c:pt>
                <c:pt idx="1240">
                  <c:v>315.0</c:v>
                </c:pt>
                <c:pt idx="1241">
                  <c:v>315.0</c:v>
                </c:pt>
                <c:pt idx="1242">
                  <c:v>315.0</c:v>
                </c:pt>
                <c:pt idx="1243">
                  <c:v>315.0</c:v>
                </c:pt>
                <c:pt idx="1244">
                  <c:v>315.0</c:v>
                </c:pt>
                <c:pt idx="1245">
                  <c:v>315.0</c:v>
                </c:pt>
                <c:pt idx="1246">
                  <c:v>315.0</c:v>
                </c:pt>
                <c:pt idx="1247">
                  <c:v>315.0</c:v>
                </c:pt>
                <c:pt idx="1248">
                  <c:v>316.0</c:v>
                </c:pt>
                <c:pt idx="1249">
                  <c:v>316.0</c:v>
                </c:pt>
                <c:pt idx="1250">
                  <c:v>316.0</c:v>
                </c:pt>
                <c:pt idx="1251">
                  <c:v>316.0</c:v>
                </c:pt>
                <c:pt idx="1252">
                  <c:v>316.0</c:v>
                </c:pt>
                <c:pt idx="1253">
                  <c:v>316.0</c:v>
                </c:pt>
                <c:pt idx="1254">
                  <c:v>316.0</c:v>
                </c:pt>
                <c:pt idx="1255">
                  <c:v>316.0</c:v>
                </c:pt>
                <c:pt idx="1256">
                  <c:v>316.0</c:v>
                </c:pt>
                <c:pt idx="1257">
                  <c:v>316.0</c:v>
                </c:pt>
                <c:pt idx="1258">
                  <c:v>316.0</c:v>
                </c:pt>
                <c:pt idx="1259">
                  <c:v>316.0</c:v>
                </c:pt>
                <c:pt idx="1260">
                  <c:v>316.0</c:v>
                </c:pt>
                <c:pt idx="1261">
                  <c:v>316.0</c:v>
                </c:pt>
                <c:pt idx="1262">
                  <c:v>316.0</c:v>
                </c:pt>
                <c:pt idx="1263">
                  <c:v>316.0</c:v>
                </c:pt>
                <c:pt idx="1264">
                  <c:v>316.0</c:v>
                </c:pt>
                <c:pt idx="1265">
                  <c:v>316.0</c:v>
                </c:pt>
                <c:pt idx="1266">
                  <c:v>316.0</c:v>
                </c:pt>
                <c:pt idx="1267">
                  <c:v>316.0</c:v>
                </c:pt>
                <c:pt idx="1268">
                  <c:v>316.0</c:v>
                </c:pt>
                <c:pt idx="1269">
                  <c:v>316.0</c:v>
                </c:pt>
                <c:pt idx="1270">
                  <c:v>316.0</c:v>
                </c:pt>
                <c:pt idx="1271">
                  <c:v>316.0</c:v>
                </c:pt>
                <c:pt idx="1272">
                  <c:v>316.0</c:v>
                </c:pt>
                <c:pt idx="1273">
                  <c:v>316.0</c:v>
                </c:pt>
                <c:pt idx="1274">
                  <c:v>316.0</c:v>
                </c:pt>
                <c:pt idx="1275">
                  <c:v>316.0</c:v>
                </c:pt>
                <c:pt idx="1276">
                  <c:v>316.0</c:v>
                </c:pt>
                <c:pt idx="1277">
                  <c:v>316.0</c:v>
                </c:pt>
                <c:pt idx="1278">
                  <c:v>316.0</c:v>
                </c:pt>
                <c:pt idx="1279">
                  <c:v>316.0</c:v>
                </c:pt>
                <c:pt idx="1280">
                  <c:v>316.0</c:v>
                </c:pt>
                <c:pt idx="1281">
                  <c:v>316.0</c:v>
                </c:pt>
                <c:pt idx="1282">
                  <c:v>316.0</c:v>
                </c:pt>
                <c:pt idx="1283">
                  <c:v>316.0</c:v>
                </c:pt>
                <c:pt idx="1284">
                  <c:v>316.0</c:v>
                </c:pt>
                <c:pt idx="1285">
                  <c:v>316.0</c:v>
                </c:pt>
                <c:pt idx="1286">
                  <c:v>316.0</c:v>
                </c:pt>
                <c:pt idx="1287">
                  <c:v>316.0</c:v>
                </c:pt>
                <c:pt idx="1288">
                  <c:v>316.0</c:v>
                </c:pt>
                <c:pt idx="1289">
                  <c:v>316.0</c:v>
                </c:pt>
                <c:pt idx="1290">
                  <c:v>316.0</c:v>
                </c:pt>
                <c:pt idx="1291">
                  <c:v>316.0</c:v>
                </c:pt>
                <c:pt idx="1292">
                  <c:v>316.0</c:v>
                </c:pt>
                <c:pt idx="1293">
                  <c:v>316.0</c:v>
                </c:pt>
                <c:pt idx="1294">
                  <c:v>316.0</c:v>
                </c:pt>
                <c:pt idx="1295">
                  <c:v>316.0</c:v>
                </c:pt>
                <c:pt idx="1296">
                  <c:v>316.0</c:v>
                </c:pt>
                <c:pt idx="1297">
                  <c:v>316.0</c:v>
                </c:pt>
                <c:pt idx="1298">
                  <c:v>316.0</c:v>
                </c:pt>
                <c:pt idx="1299">
                  <c:v>316.0</c:v>
                </c:pt>
                <c:pt idx="1300">
                  <c:v>316.0</c:v>
                </c:pt>
                <c:pt idx="1301">
                  <c:v>316.0</c:v>
                </c:pt>
                <c:pt idx="1302">
                  <c:v>316.0</c:v>
                </c:pt>
                <c:pt idx="1303">
                  <c:v>317.0</c:v>
                </c:pt>
                <c:pt idx="1304">
                  <c:v>317.0</c:v>
                </c:pt>
                <c:pt idx="1305">
                  <c:v>317.0</c:v>
                </c:pt>
                <c:pt idx="1306">
                  <c:v>317.0</c:v>
                </c:pt>
                <c:pt idx="1307">
                  <c:v>317.0</c:v>
                </c:pt>
                <c:pt idx="1308">
                  <c:v>317.0</c:v>
                </c:pt>
                <c:pt idx="1309">
                  <c:v>317.0</c:v>
                </c:pt>
                <c:pt idx="1310">
                  <c:v>317.0</c:v>
                </c:pt>
                <c:pt idx="1311">
                  <c:v>317.0</c:v>
                </c:pt>
                <c:pt idx="1312">
                  <c:v>317.0</c:v>
                </c:pt>
                <c:pt idx="1313">
                  <c:v>317.0</c:v>
                </c:pt>
                <c:pt idx="1314">
                  <c:v>317.0</c:v>
                </c:pt>
                <c:pt idx="1315">
                  <c:v>317.0</c:v>
                </c:pt>
                <c:pt idx="1316">
                  <c:v>317.0</c:v>
                </c:pt>
                <c:pt idx="1317">
                  <c:v>317.0</c:v>
                </c:pt>
                <c:pt idx="1318">
                  <c:v>317.0</c:v>
                </c:pt>
                <c:pt idx="1319">
                  <c:v>317.0</c:v>
                </c:pt>
                <c:pt idx="1320">
                  <c:v>317.0</c:v>
                </c:pt>
                <c:pt idx="1321">
                  <c:v>317.0</c:v>
                </c:pt>
                <c:pt idx="1322">
                  <c:v>317.0</c:v>
                </c:pt>
                <c:pt idx="1323">
                  <c:v>317.0</c:v>
                </c:pt>
                <c:pt idx="1324">
                  <c:v>317.0</c:v>
                </c:pt>
                <c:pt idx="1325">
                  <c:v>317.0</c:v>
                </c:pt>
                <c:pt idx="1326">
                  <c:v>317.0</c:v>
                </c:pt>
                <c:pt idx="1327">
                  <c:v>317.0</c:v>
                </c:pt>
                <c:pt idx="1328">
                  <c:v>317.0</c:v>
                </c:pt>
                <c:pt idx="1329">
                  <c:v>317.0</c:v>
                </c:pt>
                <c:pt idx="1330">
                  <c:v>317.0</c:v>
                </c:pt>
                <c:pt idx="1331">
                  <c:v>317.0</c:v>
                </c:pt>
                <c:pt idx="1332">
                  <c:v>317.0</c:v>
                </c:pt>
                <c:pt idx="1333">
                  <c:v>317.0</c:v>
                </c:pt>
                <c:pt idx="1334">
                  <c:v>317.0</c:v>
                </c:pt>
                <c:pt idx="1335">
                  <c:v>317.0</c:v>
                </c:pt>
                <c:pt idx="1336">
                  <c:v>317.0</c:v>
                </c:pt>
                <c:pt idx="1337">
                  <c:v>317.0</c:v>
                </c:pt>
                <c:pt idx="1338">
                  <c:v>317.0</c:v>
                </c:pt>
                <c:pt idx="1339">
                  <c:v>317.0</c:v>
                </c:pt>
                <c:pt idx="1340">
                  <c:v>317.0</c:v>
                </c:pt>
                <c:pt idx="1341">
                  <c:v>317.0</c:v>
                </c:pt>
                <c:pt idx="1342">
                  <c:v>317.0</c:v>
                </c:pt>
                <c:pt idx="1343">
                  <c:v>318.0</c:v>
                </c:pt>
                <c:pt idx="1344">
                  <c:v>318.0</c:v>
                </c:pt>
                <c:pt idx="1345">
                  <c:v>318.0</c:v>
                </c:pt>
                <c:pt idx="1346">
                  <c:v>318.0</c:v>
                </c:pt>
                <c:pt idx="1347">
                  <c:v>318.0</c:v>
                </c:pt>
                <c:pt idx="1348">
                  <c:v>318.0</c:v>
                </c:pt>
                <c:pt idx="1349">
                  <c:v>318.0</c:v>
                </c:pt>
                <c:pt idx="1350">
                  <c:v>318.0</c:v>
                </c:pt>
                <c:pt idx="1351">
                  <c:v>318.0</c:v>
                </c:pt>
                <c:pt idx="1352">
                  <c:v>318.0</c:v>
                </c:pt>
                <c:pt idx="1353">
                  <c:v>318.0</c:v>
                </c:pt>
                <c:pt idx="1354">
                  <c:v>318.0</c:v>
                </c:pt>
                <c:pt idx="1355">
                  <c:v>318.0</c:v>
                </c:pt>
                <c:pt idx="1356">
                  <c:v>318.0</c:v>
                </c:pt>
                <c:pt idx="1357">
                  <c:v>318.0</c:v>
                </c:pt>
                <c:pt idx="1358">
                  <c:v>318.0</c:v>
                </c:pt>
                <c:pt idx="1359">
                  <c:v>318.0</c:v>
                </c:pt>
                <c:pt idx="1360">
                  <c:v>318.0</c:v>
                </c:pt>
                <c:pt idx="1361">
                  <c:v>318.0</c:v>
                </c:pt>
                <c:pt idx="1362">
                  <c:v>318.0</c:v>
                </c:pt>
                <c:pt idx="1363">
                  <c:v>318.0</c:v>
                </c:pt>
                <c:pt idx="1364">
                  <c:v>318.0</c:v>
                </c:pt>
                <c:pt idx="1365">
                  <c:v>318.0</c:v>
                </c:pt>
                <c:pt idx="1366">
                  <c:v>318.0</c:v>
                </c:pt>
                <c:pt idx="1367">
                  <c:v>318.0</c:v>
                </c:pt>
                <c:pt idx="1368">
                  <c:v>318.0</c:v>
                </c:pt>
                <c:pt idx="1369">
                  <c:v>318.0</c:v>
                </c:pt>
                <c:pt idx="1370">
                  <c:v>318.0</c:v>
                </c:pt>
                <c:pt idx="1371">
                  <c:v>318.0</c:v>
                </c:pt>
                <c:pt idx="1372">
                  <c:v>318.0</c:v>
                </c:pt>
                <c:pt idx="1373">
                  <c:v>318.0</c:v>
                </c:pt>
                <c:pt idx="1374">
                  <c:v>318.0</c:v>
                </c:pt>
                <c:pt idx="1375">
                  <c:v>318.0</c:v>
                </c:pt>
                <c:pt idx="1376">
                  <c:v>318.0</c:v>
                </c:pt>
                <c:pt idx="1377">
                  <c:v>318.0</c:v>
                </c:pt>
                <c:pt idx="1378">
                  <c:v>319.0</c:v>
                </c:pt>
                <c:pt idx="1379">
                  <c:v>319.0</c:v>
                </c:pt>
                <c:pt idx="1380">
                  <c:v>319.0</c:v>
                </c:pt>
                <c:pt idx="1381">
                  <c:v>319.0</c:v>
                </c:pt>
                <c:pt idx="1382">
                  <c:v>319.0</c:v>
                </c:pt>
                <c:pt idx="1383">
                  <c:v>319.0</c:v>
                </c:pt>
                <c:pt idx="1384">
                  <c:v>319.0</c:v>
                </c:pt>
                <c:pt idx="1385">
                  <c:v>319.0</c:v>
                </c:pt>
                <c:pt idx="1386">
                  <c:v>319.0</c:v>
                </c:pt>
                <c:pt idx="1387">
                  <c:v>319.0</c:v>
                </c:pt>
                <c:pt idx="1388">
                  <c:v>319.0</c:v>
                </c:pt>
                <c:pt idx="1389">
                  <c:v>319.0</c:v>
                </c:pt>
                <c:pt idx="1390">
                  <c:v>319.0</c:v>
                </c:pt>
                <c:pt idx="1391">
                  <c:v>319.0</c:v>
                </c:pt>
                <c:pt idx="1392">
                  <c:v>319.0</c:v>
                </c:pt>
                <c:pt idx="1393">
                  <c:v>319.0</c:v>
                </c:pt>
                <c:pt idx="1394">
                  <c:v>319.0</c:v>
                </c:pt>
                <c:pt idx="1395">
                  <c:v>319.0</c:v>
                </c:pt>
                <c:pt idx="1396">
                  <c:v>319.0</c:v>
                </c:pt>
                <c:pt idx="1397">
                  <c:v>319.0</c:v>
                </c:pt>
                <c:pt idx="1398">
                  <c:v>319.0</c:v>
                </c:pt>
                <c:pt idx="1399">
                  <c:v>319.0</c:v>
                </c:pt>
                <c:pt idx="1400">
                  <c:v>319.0</c:v>
                </c:pt>
                <c:pt idx="1401">
                  <c:v>319.0</c:v>
                </c:pt>
                <c:pt idx="1402">
                  <c:v>320.0</c:v>
                </c:pt>
                <c:pt idx="1403">
                  <c:v>320.0</c:v>
                </c:pt>
                <c:pt idx="1404">
                  <c:v>320.0</c:v>
                </c:pt>
                <c:pt idx="1405">
                  <c:v>320.0</c:v>
                </c:pt>
                <c:pt idx="1406">
                  <c:v>320.0</c:v>
                </c:pt>
                <c:pt idx="1407">
                  <c:v>320.0</c:v>
                </c:pt>
                <c:pt idx="1408">
                  <c:v>320.0</c:v>
                </c:pt>
                <c:pt idx="1409">
                  <c:v>320.0</c:v>
                </c:pt>
                <c:pt idx="1410">
                  <c:v>320.0</c:v>
                </c:pt>
                <c:pt idx="1411">
                  <c:v>320.0</c:v>
                </c:pt>
                <c:pt idx="1412">
                  <c:v>320.0</c:v>
                </c:pt>
                <c:pt idx="1413">
                  <c:v>320.0</c:v>
                </c:pt>
                <c:pt idx="1414">
                  <c:v>320.0</c:v>
                </c:pt>
                <c:pt idx="1415">
                  <c:v>320.0</c:v>
                </c:pt>
                <c:pt idx="1416">
                  <c:v>320.0</c:v>
                </c:pt>
                <c:pt idx="1417">
                  <c:v>320.0</c:v>
                </c:pt>
                <c:pt idx="1418">
                  <c:v>320.0</c:v>
                </c:pt>
                <c:pt idx="1419">
                  <c:v>320.0</c:v>
                </c:pt>
                <c:pt idx="1420">
                  <c:v>320.0</c:v>
                </c:pt>
                <c:pt idx="1421">
                  <c:v>320.0</c:v>
                </c:pt>
                <c:pt idx="1422">
                  <c:v>320.0</c:v>
                </c:pt>
                <c:pt idx="1423">
                  <c:v>320.0</c:v>
                </c:pt>
                <c:pt idx="1424">
                  <c:v>320.0</c:v>
                </c:pt>
                <c:pt idx="1425">
                  <c:v>320.0</c:v>
                </c:pt>
                <c:pt idx="1426">
                  <c:v>320.0</c:v>
                </c:pt>
                <c:pt idx="1427">
                  <c:v>320.0</c:v>
                </c:pt>
                <c:pt idx="1428">
                  <c:v>320.0</c:v>
                </c:pt>
                <c:pt idx="1429">
                  <c:v>320.0</c:v>
                </c:pt>
                <c:pt idx="1430">
                  <c:v>320.0</c:v>
                </c:pt>
                <c:pt idx="1431">
                  <c:v>320.0</c:v>
                </c:pt>
                <c:pt idx="1432">
                  <c:v>320.0</c:v>
                </c:pt>
                <c:pt idx="1433">
                  <c:v>320.0</c:v>
                </c:pt>
                <c:pt idx="1434">
                  <c:v>320.0</c:v>
                </c:pt>
                <c:pt idx="1435">
                  <c:v>320.0</c:v>
                </c:pt>
                <c:pt idx="1436">
                  <c:v>320.0</c:v>
                </c:pt>
                <c:pt idx="1437">
                  <c:v>320.0</c:v>
                </c:pt>
                <c:pt idx="1438">
                  <c:v>320.0</c:v>
                </c:pt>
                <c:pt idx="1439">
                  <c:v>320.0</c:v>
                </c:pt>
                <c:pt idx="1440">
                  <c:v>320.0</c:v>
                </c:pt>
                <c:pt idx="1441">
                  <c:v>320.0</c:v>
                </c:pt>
                <c:pt idx="1442">
                  <c:v>320.0</c:v>
                </c:pt>
                <c:pt idx="1443">
                  <c:v>320.0</c:v>
                </c:pt>
                <c:pt idx="1444">
                  <c:v>320.0</c:v>
                </c:pt>
                <c:pt idx="1445">
                  <c:v>320.0</c:v>
                </c:pt>
                <c:pt idx="1446">
                  <c:v>321.0</c:v>
                </c:pt>
                <c:pt idx="1447">
                  <c:v>321.0</c:v>
                </c:pt>
                <c:pt idx="1448">
                  <c:v>321.0</c:v>
                </c:pt>
                <c:pt idx="1449">
                  <c:v>321.0</c:v>
                </c:pt>
                <c:pt idx="1450">
                  <c:v>321.0</c:v>
                </c:pt>
                <c:pt idx="1451">
                  <c:v>321.0</c:v>
                </c:pt>
                <c:pt idx="1452">
                  <c:v>321.0</c:v>
                </c:pt>
                <c:pt idx="1453">
                  <c:v>321.0</c:v>
                </c:pt>
                <c:pt idx="1454">
                  <c:v>321.0</c:v>
                </c:pt>
                <c:pt idx="1455">
                  <c:v>321.0</c:v>
                </c:pt>
                <c:pt idx="1456">
                  <c:v>321.0</c:v>
                </c:pt>
                <c:pt idx="1457">
                  <c:v>321.0</c:v>
                </c:pt>
                <c:pt idx="1458">
                  <c:v>321.0</c:v>
                </c:pt>
                <c:pt idx="1459">
                  <c:v>321.0</c:v>
                </c:pt>
                <c:pt idx="1460">
                  <c:v>321.0</c:v>
                </c:pt>
                <c:pt idx="1461">
                  <c:v>321.0</c:v>
                </c:pt>
                <c:pt idx="1462">
                  <c:v>321.0</c:v>
                </c:pt>
                <c:pt idx="1463">
                  <c:v>321.0</c:v>
                </c:pt>
                <c:pt idx="1464">
                  <c:v>321.0</c:v>
                </c:pt>
                <c:pt idx="1465">
                  <c:v>321.0</c:v>
                </c:pt>
                <c:pt idx="1466">
                  <c:v>321.0</c:v>
                </c:pt>
                <c:pt idx="1467">
                  <c:v>321.0</c:v>
                </c:pt>
                <c:pt idx="1468">
                  <c:v>321.0</c:v>
                </c:pt>
                <c:pt idx="1469">
                  <c:v>321.0</c:v>
                </c:pt>
                <c:pt idx="1470">
                  <c:v>321.0</c:v>
                </c:pt>
                <c:pt idx="1471">
                  <c:v>321.0</c:v>
                </c:pt>
                <c:pt idx="1472">
                  <c:v>321.0</c:v>
                </c:pt>
                <c:pt idx="1473">
                  <c:v>321.0</c:v>
                </c:pt>
                <c:pt idx="1474">
                  <c:v>321.0</c:v>
                </c:pt>
                <c:pt idx="1475">
                  <c:v>321.0</c:v>
                </c:pt>
                <c:pt idx="1476">
                  <c:v>321.0</c:v>
                </c:pt>
                <c:pt idx="1477">
                  <c:v>321.0</c:v>
                </c:pt>
                <c:pt idx="1478">
                  <c:v>321.0</c:v>
                </c:pt>
                <c:pt idx="1479">
                  <c:v>321.0</c:v>
                </c:pt>
                <c:pt idx="1480">
                  <c:v>321.0</c:v>
                </c:pt>
                <c:pt idx="1481">
                  <c:v>321.0</c:v>
                </c:pt>
                <c:pt idx="1482">
                  <c:v>321.0</c:v>
                </c:pt>
                <c:pt idx="1483">
                  <c:v>321.0</c:v>
                </c:pt>
                <c:pt idx="1484">
                  <c:v>321.0</c:v>
                </c:pt>
                <c:pt idx="1485">
                  <c:v>321.0</c:v>
                </c:pt>
                <c:pt idx="1486">
                  <c:v>321.0</c:v>
                </c:pt>
                <c:pt idx="1487">
                  <c:v>322.0</c:v>
                </c:pt>
                <c:pt idx="1488">
                  <c:v>322.0</c:v>
                </c:pt>
                <c:pt idx="1489">
                  <c:v>322.0</c:v>
                </c:pt>
                <c:pt idx="1490">
                  <c:v>322.0</c:v>
                </c:pt>
                <c:pt idx="1491">
                  <c:v>322.0</c:v>
                </c:pt>
                <c:pt idx="1492">
                  <c:v>322.0</c:v>
                </c:pt>
                <c:pt idx="1493">
                  <c:v>322.0</c:v>
                </c:pt>
                <c:pt idx="1494">
                  <c:v>322.0</c:v>
                </c:pt>
                <c:pt idx="1495">
                  <c:v>322.0</c:v>
                </c:pt>
                <c:pt idx="1496">
                  <c:v>322.0</c:v>
                </c:pt>
                <c:pt idx="1497">
                  <c:v>322.0</c:v>
                </c:pt>
                <c:pt idx="1498">
                  <c:v>322.0</c:v>
                </c:pt>
                <c:pt idx="1499">
                  <c:v>322.0</c:v>
                </c:pt>
                <c:pt idx="1500">
                  <c:v>322.0</c:v>
                </c:pt>
                <c:pt idx="1501">
                  <c:v>322.0</c:v>
                </c:pt>
                <c:pt idx="1502">
                  <c:v>322.0</c:v>
                </c:pt>
                <c:pt idx="1503">
                  <c:v>322.0</c:v>
                </c:pt>
                <c:pt idx="1504">
                  <c:v>322.0</c:v>
                </c:pt>
                <c:pt idx="1505">
                  <c:v>322.0</c:v>
                </c:pt>
                <c:pt idx="1506">
                  <c:v>322.0</c:v>
                </c:pt>
                <c:pt idx="1507">
                  <c:v>322.0</c:v>
                </c:pt>
                <c:pt idx="1508">
                  <c:v>322.0</c:v>
                </c:pt>
                <c:pt idx="1509">
                  <c:v>322.0</c:v>
                </c:pt>
                <c:pt idx="1510">
                  <c:v>322.0</c:v>
                </c:pt>
                <c:pt idx="1511">
                  <c:v>322.0</c:v>
                </c:pt>
                <c:pt idx="1512">
                  <c:v>322.0</c:v>
                </c:pt>
                <c:pt idx="1513">
                  <c:v>322.0</c:v>
                </c:pt>
                <c:pt idx="1514">
                  <c:v>322.0</c:v>
                </c:pt>
                <c:pt idx="1515">
                  <c:v>322.0</c:v>
                </c:pt>
                <c:pt idx="1516">
                  <c:v>322.0</c:v>
                </c:pt>
                <c:pt idx="1517">
                  <c:v>322.0</c:v>
                </c:pt>
                <c:pt idx="1518">
                  <c:v>322.0</c:v>
                </c:pt>
                <c:pt idx="1519">
                  <c:v>322.0</c:v>
                </c:pt>
                <c:pt idx="1520">
                  <c:v>322.0</c:v>
                </c:pt>
                <c:pt idx="1521">
                  <c:v>322.0</c:v>
                </c:pt>
                <c:pt idx="1522">
                  <c:v>322.0</c:v>
                </c:pt>
                <c:pt idx="1523">
                  <c:v>322.0</c:v>
                </c:pt>
                <c:pt idx="1524">
                  <c:v>322.0</c:v>
                </c:pt>
                <c:pt idx="1525">
                  <c:v>322.0</c:v>
                </c:pt>
                <c:pt idx="1526">
                  <c:v>322.0</c:v>
                </c:pt>
                <c:pt idx="1527">
                  <c:v>322.0</c:v>
                </c:pt>
                <c:pt idx="1528">
                  <c:v>323.0</c:v>
                </c:pt>
                <c:pt idx="1529">
                  <c:v>323.0</c:v>
                </c:pt>
                <c:pt idx="1530">
                  <c:v>323.0</c:v>
                </c:pt>
                <c:pt idx="1531">
                  <c:v>323.0</c:v>
                </c:pt>
                <c:pt idx="1532">
                  <c:v>323.0</c:v>
                </c:pt>
                <c:pt idx="1533">
                  <c:v>323.0</c:v>
                </c:pt>
                <c:pt idx="1534">
                  <c:v>323.0</c:v>
                </c:pt>
                <c:pt idx="1535">
                  <c:v>323.0</c:v>
                </c:pt>
                <c:pt idx="1536">
                  <c:v>323.0</c:v>
                </c:pt>
                <c:pt idx="1537">
                  <c:v>323.0</c:v>
                </c:pt>
                <c:pt idx="1538">
                  <c:v>323.0</c:v>
                </c:pt>
                <c:pt idx="1539">
                  <c:v>323.0</c:v>
                </c:pt>
                <c:pt idx="1540">
                  <c:v>323.0</c:v>
                </c:pt>
                <c:pt idx="1541">
                  <c:v>323.0</c:v>
                </c:pt>
                <c:pt idx="1542">
                  <c:v>323.0</c:v>
                </c:pt>
                <c:pt idx="1543">
                  <c:v>323.0</c:v>
                </c:pt>
                <c:pt idx="1544">
                  <c:v>323.0</c:v>
                </c:pt>
                <c:pt idx="1545">
                  <c:v>323.0</c:v>
                </c:pt>
                <c:pt idx="1546">
                  <c:v>323.0</c:v>
                </c:pt>
                <c:pt idx="1547">
                  <c:v>323.0</c:v>
                </c:pt>
                <c:pt idx="1548">
                  <c:v>323.0</c:v>
                </c:pt>
                <c:pt idx="1549">
                  <c:v>323.0</c:v>
                </c:pt>
                <c:pt idx="1550">
                  <c:v>323.0</c:v>
                </c:pt>
                <c:pt idx="1551">
                  <c:v>323.0</c:v>
                </c:pt>
                <c:pt idx="1552">
                  <c:v>323.0</c:v>
                </c:pt>
                <c:pt idx="1553">
                  <c:v>323.0</c:v>
                </c:pt>
                <c:pt idx="1554">
                  <c:v>323.0</c:v>
                </c:pt>
                <c:pt idx="1555">
                  <c:v>323.0</c:v>
                </c:pt>
                <c:pt idx="1556">
                  <c:v>323.0</c:v>
                </c:pt>
                <c:pt idx="1557">
                  <c:v>323.0</c:v>
                </c:pt>
                <c:pt idx="1558">
                  <c:v>323.0</c:v>
                </c:pt>
                <c:pt idx="1559">
                  <c:v>323.0</c:v>
                </c:pt>
                <c:pt idx="1560">
                  <c:v>323.0</c:v>
                </c:pt>
                <c:pt idx="1561">
                  <c:v>323.0</c:v>
                </c:pt>
                <c:pt idx="1562">
                  <c:v>323.0</c:v>
                </c:pt>
                <c:pt idx="1563">
                  <c:v>323.0</c:v>
                </c:pt>
                <c:pt idx="1564">
                  <c:v>323.0</c:v>
                </c:pt>
                <c:pt idx="1565">
                  <c:v>323.0</c:v>
                </c:pt>
                <c:pt idx="1566">
                  <c:v>323.0</c:v>
                </c:pt>
                <c:pt idx="1567">
                  <c:v>324.0</c:v>
                </c:pt>
                <c:pt idx="1568">
                  <c:v>324.0</c:v>
                </c:pt>
                <c:pt idx="1569">
                  <c:v>324.0</c:v>
                </c:pt>
                <c:pt idx="1570">
                  <c:v>324.0</c:v>
                </c:pt>
                <c:pt idx="1571">
                  <c:v>324.0</c:v>
                </c:pt>
                <c:pt idx="1572">
                  <c:v>324.0</c:v>
                </c:pt>
                <c:pt idx="1573">
                  <c:v>324.0</c:v>
                </c:pt>
                <c:pt idx="1574">
                  <c:v>324.0</c:v>
                </c:pt>
                <c:pt idx="1575">
                  <c:v>324.0</c:v>
                </c:pt>
                <c:pt idx="1576">
                  <c:v>324.0</c:v>
                </c:pt>
                <c:pt idx="1577">
                  <c:v>324.0</c:v>
                </c:pt>
                <c:pt idx="1578">
                  <c:v>324.0</c:v>
                </c:pt>
                <c:pt idx="1579">
                  <c:v>324.0</c:v>
                </c:pt>
                <c:pt idx="1580">
                  <c:v>324.0</c:v>
                </c:pt>
                <c:pt idx="1581">
                  <c:v>324.0</c:v>
                </c:pt>
                <c:pt idx="1582">
                  <c:v>324.0</c:v>
                </c:pt>
                <c:pt idx="1583">
                  <c:v>324.0</c:v>
                </c:pt>
                <c:pt idx="1584">
                  <c:v>324.0</c:v>
                </c:pt>
                <c:pt idx="1585">
                  <c:v>324.0</c:v>
                </c:pt>
                <c:pt idx="1586">
                  <c:v>324.0</c:v>
                </c:pt>
                <c:pt idx="1587">
                  <c:v>324.0</c:v>
                </c:pt>
                <c:pt idx="1588">
                  <c:v>324.0</c:v>
                </c:pt>
                <c:pt idx="1589">
                  <c:v>324.0</c:v>
                </c:pt>
                <c:pt idx="1590">
                  <c:v>324.0</c:v>
                </c:pt>
                <c:pt idx="1591">
                  <c:v>324.0</c:v>
                </c:pt>
                <c:pt idx="1592">
                  <c:v>325.0</c:v>
                </c:pt>
                <c:pt idx="1593">
                  <c:v>325.0</c:v>
                </c:pt>
                <c:pt idx="1594">
                  <c:v>325.0</c:v>
                </c:pt>
                <c:pt idx="1595">
                  <c:v>325.0</c:v>
                </c:pt>
                <c:pt idx="1596">
                  <c:v>325.0</c:v>
                </c:pt>
                <c:pt idx="1597">
                  <c:v>325.0</c:v>
                </c:pt>
                <c:pt idx="1598">
                  <c:v>325.0</c:v>
                </c:pt>
                <c:pt idx="1599">
                  <c:v>325.0</c:v>
                </c:pt>
                <c:pt idx="1600">
                  <c:v>325.0</c:v>
                </c:pt>
                <c:pt idx="1601">
                  <c:v>325.0</c:v>
                </c:pt>
                <c:pt idx="1602">
                  <c:v>325.0</c:v>
                </c:pt>
                <c:pt idx="1603">
                  <c:v>325.0</c:v>
                </c:pt>
                <c:pt idx="1604">
                  <c:v>325.0</c:v>
                </c:pt>
                <c:pt idx="1605">
                  <c:v>325.0</c:v>
                </c:pt>
                <c:pt idx="1606">
                  <c:v>325.0</c:v>
                </c:pt>
                <c:pt idx="1607">
                  <c:v>325.0</c:v>
                </c:pt>
                <c:pt idx="1608">
                  <c:v>325.0</c:v>
                </c:pt>
                <c:pt idx="1609">
                  <c:v>325.0</c:v>
                </c:pt>
                <c:pt idx="1610">
                  <c:v>325.0</c:v>
                </c:pt>
                <c:pt idx="1611">
                  <c:v>325.0</c:v>
                </c:pt>
                <c:pt idx="1612">
                  <c:v>325.0</c:v>
                </c:pt>
                <c:pt idx="1613">
                  <c:v>325.0</c:v>
                </c:pt>
                <c:pt idx="1614">
                  <c:v>325.0</c:v>
                </c:pt>
                <c:pt idx="1615">
                  <c:v>325.0</c:v>
                </c:pt>
                <c:pt idx="1616">
                  <c:v>325.0</c:v>
                </c:pt>
                <c:pt idx="1617">
                  <c:v>325.0</c:v>
                </c:pt>
                <c:pt idx="1618">
                  <c:v>325.0</c:v>
                </c:pt>
                <c:pt idx="1619">
                  <c:v>325.0</c:v>
                </c:pt>
                <c:pt idx="1620">
                  <c:v>325.0</c:v>
                </c:pt>
                <c:pt idx="1621">
                  <c:v>325.0</c:v>
                </c:pt>
                <c:pt idx="1622">
                  <c:v>325.0</c:v>
                </c:pt>
                <c:pt idx="1623">
                  <c:v>325.0</c:v>
                </c:pt>
                <c:pt idx="1624">
                  <c:v>326.0</c:v>
                </c:pt>
                <c:pt idx="1625">
                  <c:v>326.0</c:v>
                </c:pt>
                <c:pt idx="1626">
                  <c:v>326.0</c:v>
                </c:pt>
                <c:pt idx="1627">
                  <c:v>326.0</c:v>
                </c:pt>
                <c:pt idx="1628">
                  <c:v>326.0</c:v>
                </c:pt>
                <c:pt idx="1629">
                  <c:v>326.0</c:v>
                </c:pt>
                <c:pt idx="1630">
                  <c:v>326.0</c:v>
                </c:pt>
                <c:pt idx="1631">
                  <c:v>326.0</c:v>
                </c:pt>
                <c:pt idx="1632">
                  <c:v>326.0</c:v>
                </c:pt>
                <c:pt idx="1633">
                  <c:v>326.0</c:v>
                </c:pt>
                <c:pt idx="1634">
                  <c:v>326.0</c:v>
                </c:pt>
                <c:pt idx="1635">
                  <c:v>326.0</c:v>
                </c:pt>
                <c:pt idx="1636">
                  <c:v>326.0</c:v>
                </c:pt>
                <c:pt idx="1637">
                  <c:v>326.0</c:v>
                </c:pt>
                <c:pt idx="1638">
                  <c:v>326.0</c:v>
                </c:pt>
                <c:pt idx="1639">
                  <c:v>326.0</c:v>
                </c:pt>
                <c:pt idx="1640">
                  <c:v>326.0</c:v>
                </c:pt>
                <c:pt idx="1641">
                  <c:v>326.0</c:v>
                </c:pt>
                <c:pt idx="1642">
                  <c:v>326.0</c:v>
                </c:pt>
                <c:pt idx="1643">
                  <c:v>326.0</c:v>
                </c:pt>
                <c:pt idx="1644">
                  <c:v>326.0</c:v>
                </c:pt>
                <c:pt idx="1645">
                  <c:v>326.0</c:v>
                </c:pt>
                <c:pt idx="1646">
                  <c:v>326.0</c:v>
                </c:pt>
                <c:pt idx="1647">
                  <c:v>326.0</c:v>
                </c:pt>
                <c:pt idx="1648">
                  <c:v>326.0</c:v>
                </c:pt>
                <c:pt idx="1649">
                  <c:v>326.0</c:v>
                </c:pt>
                <c:pt idx="1650">
                  <c:v>326.0</c:v>
                </c:pt>
                <c:pt idx="1651">
                  <c:v>326.0</c:v>
                </c:pt>
                <c:pt idx="1652">
                  <c:v>326.0</c:v>
                </c:pt>
                <c:pt idx="1653">
                  <c:v>326.0</c:v>
                </c:pt>
                <c:pt idx="1654">
                  <c:v>326.0</c:v>
                </c:pt>
                <c:pt idx="1655">
                  <c:v>326.0</c:v>
                </c:pt>
                <c:pt idx="1656">
                  <c:v>326.0</c:v>
                </c:pt>
                <c:pt idx="1657">
                  <c:v>326.0</c:v>
                </c:pt>
                <c:pt idx="1658">
                  <c:v>326.0</c:v>
                </c:pt>
                <c:pt idx="1659">
                  <c:v>326.0</c:v>
                </c:pt>
                <c:pt idx="1660">
                  <c:v>326.0</c:v>
                </c:pt>
                <c:pt idx="1661">
                  <c:v>326.0</c:v>
                </c:pt>
                <c:pt idx="1662">
                  <c:v>326.0</c:v>
                </c:pt>
                <c:pt idx="1663">
                  <c:v>327.0</c:v>
                </c:pt>
                <c:pt idx="1664">
                  <c:v>327.0</c:v>
                </c:pt>
                <c:pt idx="1665">
                  <c:v>327.0</c:v>
                </c:pt>
                <c:pt idx="1666">
                  <c:v>327.0</c:v>
                </c:pt>
                <c:pt idx="1667">
                  <c:v>327.0</c:v>
                </c:pt>
                <c:pt idx="1668">
                  <c:v>327.0</c:v>
                </c:pt>
                <c:pt idx="1669">
                  <c:v>327.0</c:v>
                </c:pt>
                <c:pt idx="1670">
                  <c:v>327.0</c:v>
                </c:pt>
                <c:pt idx="1671">
                  <c:v>327.0</c:v>
                </c:pt>
                <c:pt idx="1672">
                  <c:v>327.0</c:v>
                </c:pt>
                <c:pt idx="1673">
                  <c:v>327.0</c:v>
                </c:pt>
                <c:pt idx="1674">
                  <c:v>327.0</c:v>
                </c:pt>
                <c:pt idx="1675">
                  <c:v>327.0</c:v>
                </c:pt>
                <c:pt idx="1676">
                  <c:v>327.0</c:v>
                </c:pt>
                <c:pt idx="1677">
                  <c:v>327.0</c:v>
                </c:pt>
                <c:pt idx="1678">
                  <c:v>327.0</c:v>
                </c:pt>
                <c:pt idx="1679">
                  <c:v>327.0</c:v>
                </c:pt>
                <c:pt idx="1680">
                  <c:v>327.0</c:v>
                </c:pt>
                <c:pt idx="1681">
                  <c:v>328.0</c:v>
                </c:pt>
                <c:pt idx="1682">
                  <c:v>328.0</c:v>
                </c:pt>
                <c:pt idx="1683">
                  <c:v>328.0</c:v>
                </c:pt>
                <c:pt idx="1684">
                  <c:v>328.0</c:v>
                </c:pt>
                <c:pt idx="1685">
                  <c:v>328.0</c:v>
                </c:pt>
                <c:pt idx="1686">
                  <c:v>328.0</c:v>
                </c:pt>
                <c:pt idx="1687">
                  <c:v>328.0</c:v>
                </c:pt>
                <c:pt idx="1688">
                  <c:v>328.0</c:v>
                </c:pt>
                <c:pt idx="1689">
                  <c:v>328.0</c:v>
                </c:pt>
                <c:pt idx="1690">
                  <c:v>328.0</c:v>
                </c:pt>
                <c:pt idx="1691">
                  <c:v>328.0</c:v>
                </c:pt>
                <c:pt idx="1692">
                  <c:v>328.0</c:v>
                </c:pt>
                <c:pt idx="1693">
                  <c:v>328.0</c:v>
                </c:pt>
                <c:pt idx="1694">
                  <c:v>328.0</c:v>
                </c:pt>
                <c:pt idx="1695">
                  <c:v>328.0</c:v>
                </c:pt>
                <c:pt idx="1696">
                  <c:v>328.0</c:v>
                </c:pt>
                <c:pt idx="1697">
                  <c:v>328.0</c:v>
                </c:pt>
                <c:pt idx="1698">
                  <c:v>328.0</c:v>
                </c:pt>
                <c:pt idx="1699">
                  <c:v>328.0</c:v>
                </c:pt>
                <c:pt idx="1700">
                  <c:v>328.0</c:v>
                </c:pt>
                <c:pt idx="1701">
                  <c:v>328.0</c:v>
                </c:pt>
                <c:pt idx="1702">
                  <c:v>328.0</c:v>
                </c:pt>
                <c:pt idx="1703">
                  <c:v>328.0</c:v>
                </c:pt>
                <c:pt idx="1704">
                  <c:v>328.0</c:v>
                </c:pt>
                <c:pt idx="1705">
                  <c:v>328.0</c:v>
                </c:pt>
                <c:pt idx="1706">
                  <c:v>328.0</c:v>
                </c:pt>
                <c:pt idx="1707">
                  <c:v>328.0</c:v>
                </c:pt>
                <c:pt idx="1708">
                  <c:v>328.0</c:v>
                </c:pt>
                <c:pt idx="1709">
                  <c:v>329.0</c:v>
                </c:pt>
                <c:pt idx="1710">
                  <c:v>329.0</c:v>
                </c:pt>
                <c:pt idx="1711">
                  <c:v>329.0</c:v>
                </c:pt>
                <c:pt idx="1712">
                  <c:v>329.0</c:v>
                </c:pt>
                <c:pt idx="1713">
                  <c:v>329.0</c:v>
                </c:pt>
                <c:pt idx="1714">
                  <c:v>329.0</c:v>
                </c:pt>
                <c:pt idx="1715">
                  <c:v>329.0</c:v>
                </c:pt>
                <c:pt idx="1716">
                  <c:v>329.0</c:v>
                </c:pt>
                <c:pt idx="1717">
                  <c:v>329.0</c:v>
                </c:pt>
                <c:pt idx="1718">
                  <c:v>329.0</c:v>
                </c:pt>
                <c:pt idx="1719">
                  <c:v>329.0</c:v>
                </c:pt>
                <c:pt idx="1720">
                  <c:v>329.0</c:v>
                </c:pt>
                <c:pt idx="1721">
                  <c:v>329.0</c:v>
                </c:pt>
                <c:pt idx="1722">
                  <c:v>329.0</c:v>
                </c:pt>
                <c:pt idx="1723">
                  <c:v>329.0</c:v>
                </c:pt>
                <c:pt idx="1724">
                  <c:v>329.0</c:v>
                </c:pt>
                <c:pt idx="1725">
                  <c:v>329.0</c:v>
                </c:pt>
                <c:pt idx="1726">
                  <c:v>329.0</c:v>
                </c:pt>
                <c:pt idx="1727">
                  <c:v>329.0</c:v>
                </c:pt>
                <c:pt idx="1728">
                  <c:v>329.0</c:v>
                </c:pt>
                <c:pt idx="1729">
                  <c:v>329.0</c:v>
                </c:pt>
                <c:pt idx="1730">
                  <c:v>329.0</c:v>
                </c:pt>
                <c:pt idx="1731">
                  <c:v>329.0</c:v>
                </c:pt>
                <c:pt idx="1732">
                  <c:v>329.0</c:v>
                </c:pt>
                <c:pt idx="1733">
                  <c:v>329.0</c:v>
                </c:pt>
                <c:pt idx="1734">
                  <c:v>329.0</c:v>
                </c:pt>
                <c:pt idx="1735">
                  <c:v>329.0</c:v>
                </c:pt>
                <c:pt idx="1736">
                  <c:v>329.0</c:v>
                </c:pt>
                <c:pt idx="1737">
                  <c:v>329.0</c:v>
                </c:pt>
                <c:pt idx="1738">
                  <c:v>329.0</c:v>
                </c:pt>
                <c:pt idx="1739">
                  <c:v>329.0</c:v>
                </c:pt>
                <c:pt idx="1740">
                  <c:v>329.0</c:v>
                </c:pt>
                <c:pt idx="1741">
                  <c:v>329.0</c:v>
                </c:pt>
                <c:pt idx="1742">
                  <c:v>329.0</c:v>
                </c:pt>
                <c:pt idx="1743">
                  <c:v>329.0</c:v>
                </c:pt>
                <c:pt idx="1744">
                  <c:v>329.0</c:v>
                </c:pt>
                <c:pt idx="1745">
                  <c:v>329.0</c:v>
                </c:pt>
                <c:pt idx="1746">
                  <c:v>329.0</c:v>
                </c:pt>
                <c:pt idx="1747">
                  <c:v>329.0</c:v>
                </c:pt>
                <c:pt idx="1748">
                  <c:v>330.0</c:v>
                </c:pt>
                <c:pt idx="1749">
                  <c:v>330.0</c:v>
                </c:pt>
                <c:pt idx="1750">
                  <c:v>330.0</c:v>
                </c:pt>
                <c:pt idx="1751">
                  <c:v>330.0</c:v>
                </c:pt>
                <c:pt idx="1752">
                  <c:v>330.0</c:v>
                </c:pt>
                <c:pt idx="1753">
                  <c:v>330.0</c:v>
                </c:pt>
                <c:pt idx="1754">
                  <c:v>330.0</c:v>
                </c:pt>
                <c:pt idx="1755">
                  <c:v>330.0</c:v>
                </c:pt>
                <c:pt idx="1756">
                  <c:v>330.0</c:v>
                </c:pt>
                <c:pt idx="1757">
                  <c:v>330.0</c:v>
                </c:pt>
                <c:pt idx="1758">
                  <c:v>330.0</c:v>
                </c:pt>
                <c:pt idx="1759">
                  <c:v>330.0</c:v>
                </c:pt>
                <c:pt idx="1760">
                  <c:v>330.0</c:v>
                </c:pt>
                <c:pt idx="1761">
                  <c:v>330.0</c:v>
                </c:pt>
                <c:pt idx="1762">
                  <c:v>330.0</c:v>
                </c:pt>
                <c:pt idx="1763">
                  <c:v>330.0</c:v>
                </c:pt>
                <c:pt idx="1764">
                  <c:v>330.0</c:v>
                </c:pt>
                <c:pt idx="1765">
                  <c:v>330.0</c:v>
                </c:pt>
                <c:pt idx="1766">
                  <c:v>330.0</c:v>
                </c:pt>
                <c:pt idx="1767">
                  <c:v>330.0</c:v>
                </c:pt>
                <c:pt idx="1768">
                  <c:v>330.0</c:v>
                </c:pt>
                <c:pt idx="1769">
                  <c:v>330.0</c:v>
                </c:pt>
                <c:pt idx="1770">
                  <c:v>330.0</c:v>
                </c:pt>
                <c:pt idx="1771">
                  <c:v>330.0</c:v>
                </c:pt>
                <c:pt idx="1772">
                  <c:v>330.0</c:v>
                </c:pt>
                <c:pt idx="1773">
                  <c:v>330.0</c:v>
                </c:pt>
                <c:pt idx="1774">
                  <c:v>330.0</c:v>
                </c:pt>
                <c:pt idx="1775">
                  <c:v>330.0</c:v>
                </c:pt>
                <c:pt idx="1776">
                  <c:v>330.0</c:v>
                </c:pt>
                <c:pt idx="1777">
                  <c:v>330.0</c:v>
                </c:pt>
                <c:pt idx="1778">
                  <c:v>330.0</c:v>
                </c:pt>
                <c:pt idx="1779">
                  <c:v>330.0</c:v>
                </c:pt>
                <c:pt idx="1780">
                  <c:v>330.0</c:v>
                </c:pt>
                <c:pt idx="1781">
                  <c:v>330.0</c:v>
                </c:pt>
                <c:pt idx="1782">
                  <c:v>330.0</c:v>
                </c:pt>
                <c:pt idx="1783">
                  <c:v>330.0</c:v>
                </c:pt>
                <c:pt idx="1784">
                  <c:v>330.0</c:v>
                </c:pt>
                <c:pt idx="1785">
                  <c:v>330.0</c:v>
                </c:pt>
                <c:pt idx="1786">
                  <c:v>330.0</c:v>
                </c:pt>
                <c:pt idx="1787">
                  <c:v>331.0</c:v>
                </c:pt>
                <c:pt idx="1788">
                  <c:v>331.0</c:v>
                </c:pt>
                <c:pt idx="1789">
                  <c:v>331.0</c:v>
                </c:pt>
                <c:pt idx="1790">
                  <c:v>331.0</c:v>
                </c:pt>
                <c:pt idx="1791">
                  <c:v>331.0</c:v>
                </c:pt>
                <c:pt idx="1792">
                  <c:v>331.0</c:v>
                </c:pt>
                <c:pt idx="1793">
                  <c:v>331.0</c:v>
                </c:pt>
                <c:pt idx="1794">
                  <c:v>331.0</c:v>
                </c:pt>
                <c:pt idx="1795">
                  <c:v>331.0</c:v>
                </c:pt>
                <c:pt idx="1796">
                  <c:v>331.0</c:v>
                </c:pt>
                <c:pt idx="1797">
                  <c:v>331.0</c:v>
                </c:pt>
                <c:pt idx="1798">
                  <c:v>331.0</c:v>
                </c:pt>
                <c:pt idx="1799">
                  <c:v>331.0</c:v>
                </c:pt>
                <c:pt idx="1800">
                  <c:v>331.0</c:v>
                </c:pt>
                <c:pt idx="1801">
                  <c:v>331.0</c:v>
                </c:pt>
                <c:pt idx="1802">
                  <c:v>331.0</c:v>
                </c:pt>
                <c:pt idx="1803">
                  <c:v>331.0</c:v>
                </c:pt>
                <c:pt idx="1804">
                  <c:v>331.0</c:v>
                </c:pt>
                <c:pt idx="1805">
                  <c:v>331.0</c:v>
                </c:pt>
                <c:pt idx="1806">
                  <c:v>331.0</c:v>
                </c:pt>
                <c:pt idx="1807">
                  <c:v>331.0</c:v>
                </c:pt>
                <c:pt idx="1808">
                  <c:v>331.0</c:v>
                </c:pt>
                <c:pt idx="1809">
                  <c:v>331.0</c:v>
                </c:pt>
                <c:pt idx="1810">
                  <c:v>331.0</c:v>
                </c:pt>
                <c:pt idx="1811">
                  <c:v>331.0</c:v>
                </c:pt>
                <c:pt idx="1812">
                  <c:v>331.0</c:v>
                </c:pt>
                <c:pt idx="1813">
                  <c:v>331.0</c:v>
                </c:pt>
                <c:pt idx="1814">
                  <c:v>332.0</c:v>
                </c:pt>
                <c:pt idx="1815">
                  <c:v>332.0</c:v>
                </c:pt>
                <c:pt idx="1816">
                  <c:v>332.0</c:v>
                </c:pt>
                <c:pt idx="1817">
                  <c:v>332.0</c:v>
                </c:pt>
                <c:pt idx="1818">
                  <c:v>332.0</c:v>
                </c:pt>
                <c:pt idx="1819">
                  <c:v>332.0</c:v>
                </c:pt>
                <c:pt idx="1820">
                  <c:v>332.0</c:v>
                </c:pt>
                <c:pt idx="1821">
                  <c:v>332.0</c:v>
                </c:pt>
                <c:pt idx="1822">
                  <c:v>332.0</c:v>
                </c:pt>
                <c:pt idx="1823">
                  <c:v>332.0</c:v>
                </c:pt>
                <c:pt idx="1824">
                  <c:v>332.0</c:v>
                </c:pt>
                <c:pt idx="1825">
                  <c:v>332.0</c:v>
                </c:pt>
                <c:pt idx="1826">
                  <c:v>332.0</c:v>
                </c:pt>
                <c:pt idx="1827">
                  <c:v>332.0</c:v>
                </c:pt>
                <c:pt idx="1828">
                  <c:v>332.0</c:v>
                </c:pt>
                <c:pt idx="1829">
                  <c:v>332.0</c:v>
                </c:pt>
                <c:pt idx="1830">
                  <c:v>332.0</c:v>
                </c:pt>
                <c:pt idx="1831">
                  <c:v>332.0</c:v>
                </c:pt>
                <c:pt idx="1832">
                  <c:v>332.0</c:v>
                </c:pt>
                <c:pt idx="1833">
                  <c:v>332.0</c:v>
                </c:pt>
                <c:pt idx="1834">
                  <c:v>332.0</c:v>
                </c:pt>
                <c:pt idx="1835">
                  <c:v>332.0</c:v>
                </c:pt>
                <c:pt idx="1836">
                  <c:v>332.0</c:v>
                </c:pt>
                <c:pt idx="1837">
                  <c:v>332.0</c:v>
                </c:pt>
                <c:pt idx="1838">
                  <c:v>332.0</c:v>
                </c:pt>
                <c:pt idx="1839">
                  <c:v>332.0</c:v>
                </c:pt>
                <c:pt idx="1840">
                  <c:v>332.0</c:v>
                </c:pt>
                <c:pt idx="1841">
                  <c:v>332.0</c:v>
                </c:pt>
                <c:pt idx="1842">
                  <c:v>332.0</c:v>
                </c:pt>
                <c:pt idx="1843">
                  <c:v>332.0</c:v>
                </c:pt>
                <c:pt idx="1844">
                  <c:v>332.0</c:v>
                </c:pt>
                <c:pt idx="1845">
                  <c:v>332.0</c:v>
                </c:pt>
                <c:pt idx="1846">
                  <c:v>332.0</c:v>
                </c:pt>
                <c:pt idx="1847">
                  <c:v>332.0</c:v>
                </c:pt>
                <c:pt idx="1848">
                  <c:v>332.0</c:v>
                </c:pt>
                <c:pt idx="1849">
                  <c:v>332.0</c:v>
                </c:pt>
                <c:pt idx="1850">
                  <c:v>332.0</c:v>
                </c:pt>
                <c:pt idx="1851">
                  <c:v>333.0</c:v>
                </c:pt>
                <c:pt idx="1852">
                  <c:v>333.0</c:v>
                </c:pt>
                <c:pt idx="1853">
                  <c:v>333.0</c:v>
                </c:pt>
                <c:pt idx="1854">
                  <c:v>333.0</c:v>
                </c:pt>
                <c:pt idx="1855">
                  <c:v>333.0</c:v>
                </c:pt>
                <c:pt idx="1856">
                  <c:v>333.0</c:v>
                </c:pt>
                <c:pt idx="1857">
                  <c:v>333.0</c:v>
                </c:pt>
                <c:pt idx="1858">
                  <c:v>333.0</c:v>
                </c:pt>
                <c:pt idx="1859">
                  <c:v>333.0</c:v>
                </c:pt>
                <c:pt idx="1860">
                  <c:v>333.0</c:v>
                </c:pt>
                <c:pt idx="1861">
                  <c:v>333.0</c:v>
                </c:pt>
                <c:pt idx="1862">
                  <c:v>333.0</c:v>
                </c:pt>
                <c:pt idx="1863">
                  <c:v>333.0</c:v>
                </c:pt>
                <c:pt idx="1864">
                  <c:v>333.0</c:v>
                </c:pt>
                <c:pt idx="1865">
                  <c:v>333.0</c:v>
                </c:pt>
                <c:pt idx="1866">
                  <c:v>333.0</c:v>
                </c:pt>
                <c:pt idx="1867">
                  <c:v>333.0</c:v>
                </c:pt>
                <c:pt idx="1868">
                  <c:v>333.0</c:v>
                </c:pt>
                <c:pt idx="1869">
                  <c:v>333.0</c:v>
                </c:pt>
                <c:pt idx="1870">
                  <c:v>333.0</c:v>
                </c:pt>
                <c:pt idx="1871">
                  <c:v>333.0</c:v>
                </c:pt>
                <c:pt idx="1872">
                  <c:v>333.0</c:v>
                </c:pt>
                <c:pt idx="1873">
                  <c:v>333.0</c:v>
                </c:pt>
                <c:pt idx="1874">
                  <c:v>333.0</c:v>
                </c:pt>
                <c:pt idx="1875">
                  <c:v>333.0</c:v>
                </c:pt>
                <c:pt idx="1876">
                  <c:v>333.0</c:v>
                </c:pt>
                <c:pt idx="1877">
                  <c:v>333.0</c:v>
                </c:pt>
                <c:pt idx="1878">
                  <c:v>333.0</c:v>
                </c:pt>
                <c:pt idx="1879">
                  <c:v>333.0</c:v>
                </c:pt>
                <c:pt idx="1880">
                  <c:v>334.0</c:v>
                </c:pt>
                <c:pt idx="1881">
                  <c:v>334.0</c:v>
                </c:pt>
                <c:pt idx="1882">
                  <c:v>334.0</c:v>
                </c:pt>
                <c:pt idx="1883">
                  <c:v>334.0</c:v>
                </c:pt>
                <c:pt idx="1884">
                  <c:v>334.0</c:v>
                </c:pt>
                <c:pt idx="1885">
                  <c:v>334.0</c:v>
                </c:pt>
                <c:pt idx="1886">
                  <c:v>334.0</c:v>
                </c:pt>
                <c:pt idx="1887">
                  <c:v>334.0</c:v>
                </c:pt>
                <c:pt idx="1888">
                  <c:v>334.0</c:v>
                </c:pt>
                <c:pt idx="1889">
                  <c:v>334.0</c:v>
                </c:pt>
                <c:pt idx="1890">
                  <c:v>334.0</c:v>
                </c:pt>
                <c:pt idx="1891">
                  <c:v>334.0</c:v>
                </c:pt>
                <c:pt idx="1892">
                  <c:v>334.0</c:v>
                </c:pt>
                <c:pt idx="1893">
                  <c:v>334.0</c:v>
                </c:pt>
                <c:pt idx="1894">
                  <c:v>334.0</c:v>
                </c:pt>
                <c:pt idx="1895">
                  <c:v>334.0</c:v>
                </c:pt>
                <c:pt idx="1896">
                  <c:v>334.0</c:v>
                </c:pt>
                <c:pt idx="1897">
                  <c:v>334.0</c:v>
                </c:pt>
                <c:pt idx="1898">
                  <c:v>334.0</c:v>
                </c:pt>
                <c:pt idx="1899">
                  <c:v>334.0</c:v>
                </c:pt>
                <c:pt idx="1900">
                  <c:v>334.0</c:v>
                </c:pt>
                <c:pt idx="1901">
                  <c:v>334.0</c:v>
                </c:pt>
                <c:pt idx="1902">
                  <c:v>334.0</c:v>
                </c:pt>
                <c:pt idx="1903">
                  <c:v>334.0</c:v>
                </c:pt>
                <c:pt idx="1904">
                  <c:v>334.0</c:v>
                </c:pt>
                <c:pt idx="1905">
                  <c:v>334.0</c:v>
                </c:pt>
                <c:pt idx="1906">
                  <c:v>334.0</c:v>
                </c:pt>
                <c:pt idx="1907">
                  <c:v>334.0</c:v>
                </c:pt>
                <c:pt idx="1908">
                  <c:v>334.0</c:v>
                </c:pt>
                <c:pt idx="1909">
                  <c:v>334.0</c:v>
                </c:pt>
                <c:pt idx="1910">
                  <c:v>334.0</c:v>
                </c:pt>
                <c:pt idx="1911">
                  <c:v>334.0</c:v>
                </c:pt>
                <c:pt idx="1912">
                  <c:v>335.0</c:v>
                </c:pt>
                <c:pt idx="1913">
                  <c:v>335.0</c:v>
                </c:pt>
                <c:pt idx="1914">
                  <c:v>335.0</c:v>
                </c:pt>
                <c:pt idx="1915">
                  <c:v>335.0</c:v>
                </c:pt>
                <c:pt idx="1916">
                  <c:v>335.0</c:v>
                </c:pt>
                <c:pt idx="1917">
                  <c:v>335.0</c:v>
                </c:pt>
                <c:pt idx="1918">
                  <c:v>335.0</c:v>
                </c:pt>
                <c:pt idx="1919">
                  <c:v>335.0</c:v>
                </c:pt>
                <c:pt idx="1920">
                  <c:v>335.0</c:v>
                </c:pt>
                <c:pt idx="1921">
                  <c:v>335.0</c:v>
                </c:pt>
                <c:pt idx="1922">
                  <c:v>335.0</c:v>
                </c:pt>
                <c:pt idx="1923">
                  <c:v>335.0</c:v>
                </c:pt>
                <c:pt idx="1924">
                  <c:v>335.0</c:v>
                </c:pt>
                <c:pt idx="1925">
                  <c:v>335.0</c:v>
                </c:pt>
                <c:pt idx="1926">
                  <c:v>335.0</c:v>
                </c:pt>
                <c:pt idx="1927">
                  <c:v>335.0</c:v>
                </c:pt>
                <c:pt idx="1928">
                  <c:v>335.0</c:v>
                </c:pt>
                <c:pt idx="1929">
                  <c:v>335.0</c:v>
                </c:pt>
                <c:pt idx="1930">
                  <c:v>335.0</c:v>
                </c:pt>
                <c:pt idx="1931">
                  <c:v>335.0</c:v>
                </c:pt>
                <c:pt idx="1932">
                  <c:v>335.0</c:v>
                </c:pt>
                <c:pt idx="1933">
                  <c:v>335.0</c:v>
                </c:pt>
                <c:pt idx="1934">
                  <c:v>335.0</c:v>
                </c:pt>
                <c:pt idx="1935">
                  <c:v>335.0</c:v>
                </c:pt>
                <c:pt idx="1936">
                  <c:v>335.0</c:v>
                </c:pt>
                <c:pt idx="1937">
                  <c:v>335.0</c:v>
                </c:pt>
                <c:pt idx="1938">
                  <c:v>336.0</c:v>
                </c:pt>
                <c:pt idx="1939">
                  <c:v>336.0</c:v>
                </c:pt>
                <c:pt idx="1940">
                  <c:v>336.0</c:v>
                </c:pt>
                <c:pt idx="1941">
                  <c:v>336.0</c:v>
                </c:pt>
                <c:pt idx="1942">
                  <c:v>336.0</c:v>
                </c:pt>
                <c:pt idx="1943">
                  <c:v>336.0</c:v>
                </c:pt>
                <c:pt idx="1944">
                  <c:v>336.0</c:v>
                </c:pt>
                <c:pt idx="1945">
                  <c:v>336.0</c:v>
                </c:pt>
                <c:pt idx="1946">
                  <c:v>336.0</c:v>
                </c:pt>
                <c:pt idx="1947">
                  <c:v>336.0</c:v>
                </c:pt>
                <c:pt idx="1948">
                  <c:v>336.0</c:v>
                </c:pt>
                <c:pt idx="1949">
                  <c:v>336.0</c:v>
                </c:pt>
                <c:pt idx="1950">
                  <c:v>336.0</c:v>
                </c:pt>
                <c:pt idx="1951">
                  <c:v>336.0</c:v>
                </c:pt>
                <c:pt idx="1952">
                  <c:v>336.0</c:v>
                </c:pt>
                <c:pt idx="1953">
                  <c:v>336.0</c:v>
                </c:pt>
                <c:pt idx="1954">
                  <c:v>336.0</c:v>
                </c:pt>
                <c:pt idx="1955">
                  <c:v>336.0</c:v>
                </c:pt>
                <c:pt idx="1956">
                  <c:v>336.0</c:v>
                </c:pt>
                <c:pt idx="1957">
                  <c:v>336.0</c:v>
                </c:pt>
                <c:pt idx="1958">
                  <c:v>336.0</c:v>
                </c:pt>
                <c:pt idx="1959">
                  <c:v>336.0</c:v>
                </c:pt>
                <c:pt idx="1960">
                  <c:v>336.0</c:v>
                </c:pt>
                <c:pt idx="1961">
                  <c:v>336.0</c:v>
                </c:pt>
                <c:pt idx="1962">
                  <c:v>336.0</c:v>
                </c:pt>
                <c:pt idx="1963">
                  <c:v>336.0</c:v>
                </c:pt>
                <c:pt idx="1964">
                  <c:v>336.0</c:v>
                </c:pt>
                <c:pt idx="1965">
                  <c:v>336.0</c:v>
                </c:pt>
                <c:pt idx="1966">
                  <c:v>336.0</c:v>
                </c:pt>
                <c:pt idx="1967">
                  <c:v>336.0</c:v>
                </c:pt>
                <c:pt idx="1968">
                  <c:v>336.0</c:v>
                </c:pt>
                <c:pt idx="1969">
                  <c:v>336.0</c:v>
                </c:pt>
                <c:pt idx="1970">
                  <c:v>337.0</c:v>
                </c:pt>
                <c:pt idx="1971">
                  <c:v>337.0</c:v>
                </c:pt>
                <c:pt idx="1972">
                  <c:v>337.0</c:v>
                </c:pt>
                <c:pt idx="1973">
                  <c:v>337.0</c:v>
                </c:pt>
                <c:pt idx="1974">
                  <c:v>337.0</c:v>
                </c:pt>
                <c:pt idx="1975">
                  <c:v>337.0</c:v>
                </c:pt>
                <c:pt idx="1976">
                  <c:v>337.0</c:v>
                </c:pt>
                <c:pt idx="1977">
                  <c:v>337.0</c:v>
                </c:pt>
                <c:pt idx="1978">
                  <c:v>337.0</c:v>
                </c:pt>
                <c:pt idx="1979">
                  <c:v>337.0</c:v>
                </c:pt>
                <c:pt idx="1980">
                  <c:v>337.0</c:v>
                </c:pt>
                <c:pt idx="1981">
                  <c:v>337.0</c:v>
                </c:pt>
                <c:pt idx="1982">
                  <c:v>337.0</c:v>
                </c:pt>
                <c:pt idx="1983">
                  <c:v>337.0</c:v>
                </c:pt>
                <c:pt idx="1984">
                  <c:v>337.0</c:v>
                </c:pt>
                <c:pt idx="1985">
                  <c:v>337.0</c:v>
                </c:pt>
                <c:pt idx="1986">
                  <c:v>337.0</c:v>
                </c:pt>
                <c:pt idx="1987">
                  <c:v>337.0</c:v>
                </c:pt>
                <c:pt idx="1988">
                  <c:v>337.0</c:v>
                </c:pt>
                <c:pt idx="1989">
                  <c:v>337.0</c:v>
                </c:pt>
                <c:pt idx="1990">
                  <c:v>337.0</c:v>
                </c:pt>
                <c:pt idx="1991">
                  <c:v>337.0</c:v>
                </c:pt>
                <c:pt idx="1992">
                  <c:v>337.0</c:v>
                </c:pt>
                <c:pt idx="1993">
                  <c:v>338.0</c:v>
                </c:pt>
                <c:pt idx="1994">
                  <c:v>338.0</c:v>
                </c:pt>
                <c:pt idx="1995">
                  <c:v>338.0</c:v>
                </c:pt>
                <c:pt idx="1996">
                  <c:v>338.0</c:v>
                </c:pt>
                <c:pt idx="1997">
                  <c:v>338.0</c:v>
                </c:pt>
                <c:pt idx="1998">
                  <c:v>338.0</c:v>
                </c:pt>
                <c:pt idx="1999">
                  <c:v>338.0</c:v>
                </c:pt>
                <c:pt idx="2000">
                  <c:v>338.0</c:v>
                </c:pt>
                <c:pt idx="2001">
                  <c:v>338.0</c:v>
                </c:pt>
                <c:pt idx="2002">
                  <c:v>338.0</c:v>
                </c:pt>
                <c:pt idx="2003">
                  <c:v>338.0</c:v>
                </c:pt>
                <c:pt idx="2004">
                  <c:v>338.0</c:v>
                </c:pt>
                <c:pt idx="2005">
                  <c:v>338.0</c:v>
                </c:pt>
                <c:pt idx="2006">
                  <c:v>338.0</c:v>
                </c:pt>
                <c:pt idx="2007">
                  <c:v>338.0</c:v>
                </c:pt>
                <c:pt idx="2008">
                  <c:v>338.0</c:v>
                </c:pt>
                <c:pt idx="2009">
                  <c:v>338.0</c:v>
                </c:pt>
                <c:pt idx="2010">
                  <c:v>338.0</c:v>
                </c:pt>
                <c:pt idx="2011">
                  <c:v>338.0</c:v>
                </c:pt>
                <c:pt idx="2012">
                  <c:v>338.0</c:v>
                </c:pt>
                <c:pt idx="2013">
                  <c:v>338.0</c:v>
                </c:pt>
                <c:pt idx="2014">
                  <c:v>338.0</c:v>
                </c:pt>
                <c:pt idx="2015">
                  <c:v>338.0</c:v>
                </c:pt>
                <c:pt idx="2016">
                  <c:v>339.0</c:v>
                </c:pt>
                <c:pt idx="2017">
                  <c:v>339.0</c:v>
                </c:pt>
                <c:pt idx="2018">
                  <c:v>339.0</c:v>
                </c:pt>
                <c:pt idx="2019">
                  <c:v>339.0</c:v>
                </c:pt>
                <c:pt idx="2020">
                  <c:v>339.0</c:v>
                </c:pt>
                <c:pt idx="2021">
                  <c:v>339.0</c:v>
                </c:pt>
                <c:pt idx="2022">
                  <c:v>339.0</c:v>
                </c:pt>
                <c:pt idx="2023">
                  <c:v>339.0</c:v>
                </c:pt>
                <c:pt idx="2024">
                  <c:v>339.0</c:v>
                </c:pt>
                <c:pt idx="2025">
                  <c:v>339.0</c:v>
                </c:pt>
                <c:pt idx="2026">
                  <c:v>339.0</c:v>
                </c:pt>
                <c:pt idx="2027">
                  <c:v>339.0</c:v>
                </c:pt>
                <c:pt idx="2028">
                  <c:v>339.0</c:v>
                </c:pt>
                <c:pt idx="2029">
                  <c:v>339.0</c:v>
                </c:pt>
                <c:pt idx="2030">
                  <c:v>339.0</c:v>
                </c:pt>
                <c:pt idx="2031">
                  <c:v>339.0</c:v>
                </c:pt>
                <c:pt idx="2032">
                  <c:v>339.0</c:v>
                </c:pt>
                <c:pt idx="2033">
                  <c:v>339.0</c:v>
                </c:pt>
                <c:pt idx="2034">
                  <c:v>339.0</c:v>
                </c:pt>
                <c:pt idx="2035">
                  <c:v>339.0</c:v>
                </c:pt>
                <c:pt idx="2036">
                  <c:v>339.0</c:v>
                </c:pt>
                <c:pt idx="2037">
                  <c:v>339.0</c:v>
                </c:pt>
                <c:pt idx="2038">
                  <c:v>339.0</c:v>
                </c:pt>
                <c:pt idx="2039">
                  <c:v>339.0</c:v>
                </c:pt>
                <c:pt idx="2040">
                  <c:v>340.0</c:v>
                </c:pt>
                <c:pt idx="2041">
                  <c:v>340.0</c:v>
                </c:pt>
                <c:pt idx="2042">
                  <c:v>340.0</c:v>
                </c:pt>
                <c:pt idx="2043">
                  <c:v>340.0</c:v>
                </c:pt>
                <c:pt idx="2044">
                  <c:v>340.0</c:v>
                </c:pt>
                <c:pt idx="2045">
                  <c:v>340.0</c:v>
                </c:pt>
                <c:pt idx="2046">
                  <c:v>340.0</c:v>
                </c:pt>
                <c:pt idx="2047">
                  <c:v>340.0</c:v>
                </c:pt>
                <c:pt idx="2048">
                  <c:v>340.0</c:v>
                </c:pt>
                <c:pt idx="2049">
                  <c:v>340.0</c:v>
                </c:pt>
                <c:pt idx="2050">
                  <c:v>340.0</c:v>
                </c:pt>
                <c:pt idx="2051">
                  <c:v>340.0</c:v>
                </c:pt>
                <c:pt idx="2052">
                  <c:v>340.0</c:v>
                </c:pt>
                <c:pt idx="2053">
                  <c:v>340.0</c:v>
                </c:pt>
                <c:pt idx="2054">
                  <c:v>340.0</c:v>
                </c:pt>
                <c:pt idx="2055">
                  <c:v>340.0</c:v>
                </c:pt>
                <c:pt idx="2056">
                  <c:v>341.0</c:v>
                </c:pt>
                <c:pt idx="2057">
                  <c:v>341.0</c:v>
                </c:pt>
                <c:pt idx="2058">
                  <c:v>341.0</c:v>
                </c:pt>
                <c:pt idx="2059">
                  <c:v>341.0</c:v>
                </c:pt>
                <c:pt idx="2060">
                  <c:v>341.0</c:v>
                </c:pt>
                <c:pt idx="2061">
                  <c:v>341.0</c:v>
                </c:pt>
                <c:pt idx="2062">
                  <c:v>341.0</c:v>
                </c:pt>
                <c:pt idx="2063">
                  <c:v>341.0</c:v>
                </c:pt>
                <c:pt idx="2064">
                  <c:v>341.0</c:v>
                </c:pt>
                <c:pt idx="2065">
                  <c:v>341.0</c:v>
                </c:pt>
                <c:pt idx="2066">
                  <c:v>341.0</c:v>
                </c:pt>
                <c:pt idx="2067">
                  <c:v>341.0</c:v>
                </c:pt>
                <c:pt idx="2068">
                  <c:v>341.0</c:v>
                </c:pt>
                <c:pt idx="2069">
                  <c:v>341.0</c:v>
                </c:pt>
                <c:pt idx="2070">
                  <c:v>341.0</c:v>
                </c:pt>
                <c:pt idx="2071">
                  <c:v>341.0</c:v>
                </c:pt>
                <c:pt idx="2072">
                  <c:v>341.0</c:v>
                </c:pt>
                <c:pt idx="2073">
                  <c:v>342.0</c:v>
                </c:pt>
                <c:pt idx="2074">
                  <c:v>342.0</c:v>
                </c:pt>
                <c:pt idx="2075">
                  <c:v>342.0</c:v>
                </c:pt>
                <c:pt idx="2076">
                  <c:v>342.0</c:v>
                </c:pt>
                <c:pt idx="2077">
                  <c:v>342.0</c:v>
                </c:pt>
                <c:pt idx="2078">
                  <c:v>342.0</c:v>
                </c:pt>
                <c:pt idx="2079">
                  <c:v>342.0</c:v>
                </c:pt>
                <c:pt idx="2080">
                  <c:v>342.0</c:v>
                </c:pt>
                <c:pt idx="2081">
                  <c:v>342.0</c:v>
                </c:pt>
                <c:pt idx="2082">
                  <c:v>342.0</c:v>
                </c:pt>
                <c:pt idx="2083">
                  <c:v>342.0</c:v>
                </c:pt>
                <c:pt idx="2084">
                  <c:v>342.0</c:v>
                </c:pt>
                <c:pt idx="2085">
                  <c:v>342.0</c:v>
                </c:pt>
                <c:pt idx="2086">
                  <c:v>343.0</c:v>
                </c:pt>
                <c:pt idx="2087">
                  <c:v>343.0</c:v>
                </c:pt>
                <c:pt idx="2088">
                  <c:v>343.0</c:v>
                </c:pt>
                <c:pt idx="2089">
                  <c:v>343.0</c:v>
                </c:pt>
                <c:pt idx="2090">
                  <c:v>343.0</c:v>
                </c:pt>
                <c:pt idx="2091">
                  <c:v>343.0</c:v>
                </c:pt>
                <c:pt idx="2092">
                  <c:v>343.0</c:v>
                </c:pt>
                <c:pt idx="2093">
                  <c:v>343.0</c:v>
                </c:pt>
                <c:pt idx="2094">
                  <c:v>343.0</c:v>
                </c:pt>
                <c:pt idx="2095">
                  <c:v>343.0</c:v>
                </c:pt>
                <c:pt idx="2096">
                  <c:v>343.0</c:v>
                </c:pt>
                <c:pt idx="2097">
                  <c:v>343.0</c:v>
                </c:pt>
                <c:pt idx="2098">
                  <c:v>343.0</c:v>
                </c:pt>
                <c:pt idx="2099">
                  <c:v>343.0</c:v>
                </c:pt>
                <c:pt idx="2100">
                  <c:v>343.0</c:v>
                </c:pt>
                <c:pt idx="2101">
                  <c:v>343.0</c:v>
                </c:pt>
                <c:pt idx="2102">
                  <c:v>343.0</c:v>
                </c:pt>
                <c:pt idx="2103">
                  <c:v>343.0</c:v>
                </c:pt>
                <c:pt idx="2104">
                  <c:v>343.0</c:v>
                </c:pt>
                <c:pt idx="2105">
                  <c:v>343.0</c:v>
                </c:pt>
                <c:pt idx="2106">
                  <c:v>343.0</c:v>
                </c:pt>
                <c:pt idx="2107">
                  <c:v>343.0</c:v>
                </c:pt>
                <c:pt idx="2108">
                  <c:v>343.0</c:v>
                </c:pt>
                <c:pt idx="2109">
                  <c:v>343.0</c:v>
                </c:pt>
                <c:pt idx="2110">
                  <c:v>343.0</c:v>
                </c:pt>
                <c:pt idx="2111">
                  <c:v>343.0</c:v>
                </c:pt>
                <c:pt idx="2112">
                  <c:v>343.0</c:v>
                </c:pt>
                <c:pt idx="2113">
                  <c:v>343.0</c:v>
                </c:pt>
                <c:pt idx="2114">
                  <c:v>344.0</c:v>
                </c:pt>
                <c:pt idx="2115">
                  <c:v>344.0</c:v>
                </c:pt>
                <c:pt idx="2116">
                  <c:v>344.0</c:v>
                </c:pt>
                <c:pt idx="2117">
                  <c:v>344.0</c:v>
                </c:pt>
                <c:pt idx="2118">
                  <c:v>344.0</c:v>
                </c:pt>
                <c:pt idx="2119">
                  <c:v>344.0</c:v>
                </c:pt>
                <c:pt idx="2120">
                  <c:v>344.0</c:v>
                </c:pt>
                <c:pt idx="2121">
                  <c:v>344.0</c:v>
                </c:pt>
                <c:pt idx="2122">
                  <c:v>344.0</c:v>
                </c:pt>
                <c:pt idx="2123">
                  <c:v>344.0</c:v>
                </c:pt>
                <c:pt idx="2124">
                  <c:v>344.0</c:v>
                </c:pt>
                <c:pt idx="2125">
                  <c:v>344.0</c:v>
                </c:pt>
                <c:pt idx="2126">
                  <c:v>344.0</c:v>
                </c:pt>
                <c:pt idx="2127">
                  <c:v>344.0</c:v>
                </c:pt>
                <c:pt idx="2128">
                  <c:v>344.0</c:v>
                </c:pt>
                <c:pt idx="2129">
                  <c:v>344.0</c:v>
                </c:pt>
                <c:pt idx="2130">
                  <c:v>344.0</c:v>
                </c:pt>
                <c:pt idx="2131">
                  <c:v>344.0</c:v>
                </c:pt>
                <c:pt idx="2132">
                  <c:v>344.0</c:v>
                </c:pt>
                <c:pt idx="2133">
                  <c:v>344.0</c:v>
                </c:pt>
                <c:pt idx="2134">
                  <c:v>344.0</c:v>
                </c:pt>
                <c:pt idx="2135">
                  <c:v>344.0</c:v>
                </c:pt>
                <c:pt idx="2136">
                  <c:v>345.0</c:v>
                </c:pt>
                <c:pt idx="2137">
                  <c:v>345.0</c:v>
                </c:pt>
                <c:pt idx="2138">
                  <c:v>345.0</c:v>
                </c:pt>
                <c:pt idx="2139">
                  <c:v>345.0</c:v>
                </c:pt>
                <c:pt idx="2140">
                  <c:v>345.0</c:v>
                </c:pt>
                <c:pt idx="2141">
                  <c:v>345.0</c:v>
                </c:pt>
                <c:pt idx="2142">
                  <c:v>345.0</c:v>
                </c:pt>
                <c:pt idx="2143">
                  <c:v>345.0</c:v>
                </c:pt>
                <c:pt idx="2144">
                  <c:v>345.0</c:v>
                </c:pt>
                <c:pt idx="2145">
                  <c:v>345.0</c:v>
                </c:pt>
                <c:pt idx="2146">
                  <c:v>345.0</c:v>
                </c:pt>
                <c:pt idx="2147">
                  <c:v>346.0</c:v>
                </c:pt>
                <c:pt idx="2148">
                  <c:v>346.0</c:v>
                </c:pt>
                <c:pt idx="2149">
                  <c:v>346.0</c:v>
                </c:pt>
                <c:pt idx="2150">
                  <c:v>346.0</c:v>
                </c:pt>
                <c:pt idx="2151">
                  <c:v>346.0</c:v>
                </c:pt>
                <c:pt idx="2152">
                  <c:v>346.0</c:v>
                </c:pt>
                <c:pt idx="2153">
                  <c:v>346.0</c:v>
                </c:pt>
                <c:pt idx="2154">
                  <c:v>346.0</c:v>
                </c:pt>
                <c:pt idx="2155">
                  <c:v>346.0</c:v>
                </c:pt>
                <c:pt idx="2156">
                  <c:v>346.0</c:v>
                </c:pt>
                <c:pt idx="2157">
                  <c:v>346.0</c:v>
                </c:pt>
                <c:pt idx="2158">
                  <c:v>346.0</c:v>
                </c:pt>
                <c:pt idx="2159">
                  <c:v>346.0</c:v>
                </c:pt>
                <c:pt idx="2160">
                  <c:v>346.0</c:v>
                </c:pt>
                <c:pt idx="2161">
                  <c:v>346.0</c:v>
                </c:pt>
                <c:pt idx="2162">
                  <c:v>346.0</c:v>
                </c:pt>
                <c:pt idx="2163">
                  <c:v>346.0</c:v>
                </c:pt>
                <c:pt idx="2164">
                  <c:v>346.0</c:v>
                </c:pt>
                <c:pt idx="2165">
                  <c:v>347.0</c:v>
                </c:pt>
                <c:pt idx="2166">
                  <c:v>347.0</c:v>
                </c:pt>
                <c:pt idx="2167">
                  <c:v>347.0</c:v>
                </c:pt>
                <c:pt idx="2168">
                  <c:v>347.0</c:v>
                </c:pt>
                <c:pt idx="2169">
                  <c:v>347.0</c:v>
                </c:pt>
                <c:pt idx="2170">
                  <c:v>347.0</c:v>
                </c:pt>
                <c:pt idx="2171">
                  <c:v>347.0</c:v>
                </c:pt>
                <c:pt idx="2172">
                  <c:v>347.0</c:v>
                </c:pt>
                <c:pt idx="2173">
                  <c:v>347.0</c:v>
                </c:pt>
                <c:pt idx="2174">
                  <c:v>347.0</c:v>
                </c:pt>
                <c:pt idx="2175">
                  <c:v>347.0</c:v>
                </c:pt>
                <c:pt idx="2176">
                  <c:v>347.0</c:v>
                </c:pt>
                <c:pt idx="2177">
                  <c:v>347.0</c:v>
                </c:pt>
                <c:pt idx="2178">
                  <c:v>347.0</c:v>
                </c:pt>
                <c:pt idx="2179">
                  <c:v>347.0</c:v>
                </c:pt>
                <c:pt idx="2180">
                  <c:v>347.0</c:v>
                </c:pt>
                <c:pt idx="2181">
                  <c:v>347.0</c:v>
                </c:pt>
                <c:pt idx="2182">
                  <c:v>347.0</c:v>
                </c:pt>
                <c:pt idx="2183">
                  <c:v>347.0</c:v>
                </c:pt>
                <c:pt idx="2184">
                  <c:v>347.0</c:v>
                </c:pt>
                <c:pt idx="2185">
                  <c:v>347.0</c:v>
                </c:pt>
                <c:pt idx="2186">
                  <c:v>347.0</c:v>
                </c:pt>
                <c:pt idx="2187">
                  <c:v>347.0</c:v>
                </c:pt>
                <c:pt idx="2188">
                  <c:v>347.0</c:v>
                </c:pt>
                <c:pt idx="2189">
                  <c:v>347.0</c:v>
                </c:pt>
                <c:pt idx="2190">
                  <c:v>347.0</c:v>
                </c:pt>
                <c:pt idx="2191">
                  <c:v>347.0</c:v>
                </c:pt>
                <c:pt idx="2192">
                  <c:v>347.0</c:v>
                </c:pt>
                <c:pt idx="2193">
                  <c:v>348.0</c:v>
                </c:pt>
                <c:pt idx="2194">
                  <c:v>348.0</c:v>
                </c:pt>
                <c:pt idx="2195">
                  <c:v>348.0</c:v>
                </c:pt>
                <c:pt idx="2196">
                  <c:v>348.0</c:v>
                </c:pt>
                <c:pt idx="2197">
                  <c:v>348.0</c:v>
                </c:pt>
                <c:pt idx="2198">
                  <c:v>348.0</c:v>
                </c:pt>
                <c:pt idx="2199">
                  <c:v>348.0</c:v>
                </c:pt>
                <c:pt idx="2200">
                  <c:v>348.0</c:v>
                </c:pt>
                <c:pt idx="2201">
                  <c:v>348.0</c:v>
                </c:pt>
                <c:pt idx="2202">
                  <c:v>348.0</c:v>
                </c:pt>
                <c:pt idx="2203">
                  <c:v>348.0</c:v>
                </c:pt>
                <c:pt idx="2204">
                  <c:v>348.0</c:v>
                </c:pt>
                <c:pt idx="2205">
                  <c:v>348.0</c:v>
                </c:pt>
                <c:pt idx="2206">
                  <c:v>348.0</c:v>
                </c:pt>
                <c:pt idx="2207">
                  <c:v>348.0</c:v>
                </c:pt>
                <c:pt idx="2208">
                  <c:v>348.0</c:v>
                </c:pt>
                <c:pt idx="2209">
                  <c:v>348.0</c:v>
                </c:pt>
                <c:pt idx="2210">
                  <c:v>348.0</c:v>
                </c:pt>
                <c:pt idx="2211">
                  <c:v>348.0</c:v>
                </c:pt>
                <c:pt idx="2212">
                  <c:v>348.0</c:v>
                </c:pt>
                <c:pt idx="2213">
                  <c:v>349.0</c:v>
                </c:pt>
                <c:pt idx="2214">
                  <c:v>349.0</c:v>
                </c:pt>
                <c:pt idx="2215">
                  <c:v>349.0</c:v>
                </c:pt>
                <c:pt idx="2216">
                  <c:v>349.0</c:v>
                </c:pt>
                <c:pt idx="2217">
                  <c:v>349.0</c:v>
                </c:pt>
                <c:pt idx="2218">
                  <c:v>349.0</c:v>
                </c:pt>
                <c:pt idx="2219">
                  <c:v>349.0</c:v>
                </c:pt>
                <c:pt idx="2220">
                  <c:v>349.0</c:v>
                </c:pt>
                <c:pt idx="2221">
                  <c:v>349.0</c:v>
                </c:pt>
                <c:pt idx="2222">
                  <c:v>349.0</c:v>
                </c:pt>
                <c:pt idx="2223">
                  <c:v>349.0</c:v>
                </c:pt>
                <c:pt idx="2224">
                  <c:v>349.0</c:v>
                </c:pt>
                <c:pt idx="2225">
                  <c:v>349.0</c:v>
                </c:pt>
                <c:pt idx="2226">
                  <c:v>349.0</c:v>
                </c:pt>
                <c:pt idx="2227">
                  <c:v>350.0</c:v>
                </c:pt>
                <c:pt idx="2228">
                  <c:v>350.0</c:v>
                </c:pt>
                <c:pt idx="2229">
                  <c:v>350.0</c:v>
                </c:pt>
                <c:pt idx="2230">
                  <c:v>350.0</c:v>
                </c:pt>
                <c:pt idx="2231">
                  <c:v>350.0</c:v>
                </c:pt>
                <c:pt idx="2232">
                  <c:v>350.0</c:v>
                </c:pt>
                <c:pt idx="2233">
                  <c:v>350.0</c:v>
                </c:pt>
                <c:pt idx="2234">
                  <c:v>350.0</c:v>
                </c:pt>
                <c:pt idx="2235">
                  <c:v>350.0</c:v>
                </c:pt>
                <c:pt idx="2236">
                  <c:v>350.0</c:v>
                </c:pt>
                <c:pt idx="2237">
                  <c:v>350.0</c:v>
                </c:pt>
                <c:pt idx="2238">
                  <c:v>350.0</c:v>
                </c:pt>
                <c:pt idx="2239">
                  <c:v>350.0</c:v>
                </c:pt>
                <c:pt idx="2240">
                  <c:v>350.0</c:v>
                </c:pt>
                <c:pt idx="2241">
                  <c:v>350.0</c:v>
                </c:pt>
                <c:pt idx="2242">
                  <c:v>350.0</c:v>
                </c:pt>
                <c:pt idx="2243">
                  <c:v>351.0</c:v>
                </c:pt>
                <c:pt idx="2244">
                  <c:v>351.0</c:v>
                </c:pt>
                <c:pt idx="2245">
                  <c:v>351.0</c:v>
                </c:pt>
                <c:pt idx="2246">
                  <c:v>351.0</c:v>
                </c:pt>
                <c:pt idx="2247">
                  <c:v>351.0</c:v>
                </c:pt>
                <c:pt idx="2248">
                  <c:v>351.0</c:v>
                </c:pt>
                <c:pt idx="2249">
                  <c:v>351.0</c:v>
                </c:pt>
                <c:pt idx="2250">
                  <c:v>351.0</c:v>
                </c:pt>
                <c:pt idx="2251">
                  <c:v>351.0</c:v>
                </c:pt>
                <c:pt idx="2252">
                  <c:v>351.0</c:v>
                </c:pt>
                <c:pt idx="2253">
                  <c:v>351.0</c:v>
                </c:pt>
                <c:pt idx="2254">
                  <c:v>351.0</c:v>
                </c:pt>
                <c:pt idx="2255">
                  <c:v>351.0</c:v>
                </c:pt>
                <c:pt idx="2256">
                  <c:v>352.0</c:v>
                </c:pt>
                <c:pt idx="2257">
                  <c:v>352.0</c:v>
                </c:pt>
                <c:pt idx="2258">
                  <c:v>352.0</c:v>
                </c:pt>
                <c:pt idx="2259">
                  <c:v>352.0</c:v>
                </c:pt>
                <c:pt idx="2260">
                  <c:v>352.0</c:v>
                </c:pt>
                <c:pt idx="2261">
                  <c:v>352.0</c:v>
                </c:pt>
                <c:pt idx="2262">
                  <c:v>352.0</c:v>
                </c:pt>
                <c:pt idx="2263">
                  <c:v>352.0</c:v>
                </c:pt>
                <c:pt idx="2264">
                  <c:v>353.0</c:v>
                </c:pt>
                <c:pt idx="2265">
                  <c:v>353.0</c:v>
                </c:pt>
                <c:pt idx="2266">
                  <c:v>353.0</c:v>
                </c:pt>
                <c:pt idx="2267">
                  <c:v>353.0</c:v>
                </c:pt>
                <c:pt idx="2268">
                  <c:v>353.0</c:v>
                </c:pt>
                <c:pt idx="2269">
                  <c:v>353.0</c:v>
                </c:pt>
                <c:pt idx="2270">
                  <c:v>353.0</c:v>
                </c:pt>
                <c:pt idx="2271">
                  <c:v>353.0</c:v>
                </c:pt>
                <c:pt idx="2272">
                  <c:v>353.0</c:v>
                </c:pt>
                <c:pt idx="2273">
                  <c:v>353.0</c:v>
                </c:pt>
                <c:pt idx="2274">
                  <c:v>353.0</c:v>
                </c:pt>
                <c:pt idx="2275">
                  <c:v>353.0</c:v>
                </c:pt>
                <c:pt idx="2276">
                  <c:v>353.0</c:v>
                </c:pt>
                <c:pt idx="2277">
                  <c:v>353.0</c:v>
                </c:pt>
                <c:pt idx="2278">
                  <c:v>353.0</c:v>
                </c:pt>
                <c:pt idx="2279">
                  <c:v>353.0</c:v>
                </c:pt>
                <c:pt idx="2280">
                  <c:v>354.0</c:v>
                </c:pt>
                <c:pt idx="2281">
                  <c:v>354.0</c:v>
                </c:pt>
                <c:pt idx="2282">
                  <c:v>354.0</c:v>
                </c:pt>
                <c:pt idx="2283">
                  <c:v>354.0</c:v>
                </c:pt>
                <c:pt idx="2284">
                  <c:v>354.0</c:v>
                </c:pt>
                <c:pt idx="2285">
                  <c:v>354.0</c:v>
                </c:pt>
                <c:pt idx="2286">
                  <c:v>354.0</c:v>
                </c:pt>
                <c:pt idx="2287">
                  <c:v>354.0</c:v>
                </c:pt>
                <c:pt idx="2288">
                  <c:v>354.0</c:v>
                </c:pt>
                <c:pt idx="2289">
                  <c:v>354.0</c:v>
                </c:pt>
                <c:pt idx="2290">
                  <c:v>354.0</c:v>
                </c:pt>
                <c:pt idx="2291">
                  <c:v>354.0</c:v>
                </c:pt>
                <c:pt idx="2292">
                  <c:v>354.0</c:v>
                </c:pt>
                <c:pt idx="2293">
                  <c:v>354.0</c:v>
                </c:pt>
                <c:pt idx="2294">
                  <c:v>354.0</c:v>
                </c:pt>
                <c:pt idx="2295">
                  <c:v>354.0</c:v>
                </c:pt>
                <c:pt idx="2296">
                  <c:v>354.0</c:v>
                </c:pt>
                <c:pt idx="2297">
                  <c:v>354.0</c:v>
                </c:pt>
                <c:pt idx="2298">
                  <c:v>355.0</c:v>
                </c:pt>
                <c:pt idx="2299">
                  <c:v>355.0</c:v>
                </c:pt>
                <c:pt idx="2300">
                  <c:v>355.0</c:v>
                </c:pt>
                <c:pt idx="2301">
                  <c:v>355.0</c:v>
                </c:pt>
                <c:pt idx="2302">
                  <c:v>355.0</c:v>
                </c:pt>
                <c:pt idx="2303">
                  <c:v>355.0</c:v>
                </c:pt>
                <c:pt idx="2304">
                  <c:v>355.0</c:v>
                </c:pt>
                <c:pt idx="2305">
                  <c:v>355.0</c:v>
                </c:pt>
                <c:pt idx="2306">
                  <c:v>355.0</c:v>
                </c:pt>
                <c:pt idx="2307">
                  <c:v>355.0</c:v>
                </c:pt>
                <c:pt idx="2308">
                  <c:v>355.0</c:v>
                </c:pt>
                <c:pt idx="2309">
                  <c:v>355.0</c:v>
                </c:pt>
                <c:pt idx="2310">
                  <c:v>356.0</c:v>
                </c:pt>
                <c:pt idx="2311">
                  <c:v>356.0</c:v>
                </c:pt>
                <c:pt idx="2312">
                  <c:v>356.0</c:v>
                </c:pt>
                <c:pt idx="2313">
                  <c:v>356.0</c:v>
                </c:pt>
                <c:pt idx="2314">
                  <c:v>356.0</c:v>
                </c:pt>
                <c:pt idx="2315">
                  <c:v>356.0</c:v>
                </c:pt>
                <c:pt idx="2316">
                  <c:v>356.0</c:v>
                </c:pt>
                <c:pt idx="2317">
                  <c:v>356.0</c:v>
                </c:pt>
                <c:pt idx="2318">
                  <c:v>356.0</c:v>
                </c:pt>
                <c:pt idx="2319">
                  <c:v>356.0</c:v>
                </c:pt>
                <c:pt idx="2320">
                  <c:v>356.0</c:v>
                </c:pt>
                <c:pt idx="2321">
                  <c:v>356.0</c:v>
                </c:pt>
                <c:pt idx="2322">
                  <c:v>356.0</c:v>
                </c:pt>
                <c:pt idx="2323">
                  <c:v>356.0</c:v>
                </c:pt>
                <c:pt idx="2324">
                  <c:v>356.0</c:v>
                </c:pt>
                <c:pt idx="2325">
                  <c:v>356.0</c:v>
                </c:pt>
                <c:pt idx="2326">
                  <c:v>356.0</c:v>
                </c:pt>
                <c:pt idx="2327">
                  <c:v>357.0</c:v>
                </c:pt>
                <c:pt idx="2328">
                  <c:v>357.0</c:v>
                </c:pt>
                <c:pt idx="2329">
                  <c:v>357.0</c:v>
                </c:pt>
                <c:pt idx="2330">
                  <c:v>357.0</c:v>
                </c:pt>
                <c:pt idx="2331">
                  <c:v>357.0</c:v>
                </c:pt>
                <c:pt idx="2332">
                  <c:v>357.0</c:v>
                </c:pt>
                <c:pt idx="2333">
                  <c:v>357.0</c:v>
                </c:pt>
                <c:pt idx="2334">
                  <c:v>357.0</c:v>
                </c:pt>
                <c:pt idx="2335">
                  <c:v>357.0</c:v>
                </c:pt>
                <c:pt idx="2336">
                  <c:v>357.0</c:v>
                </c:pt>
                <c:pt idx="2337">
                  <c:v>357.0</c:v>
                </c:pt>
                <c:pt idx="2338">
                  <c:v>357.0</c:v>
                </c:pt>
                <c:pt idx="2339">
                  <c:v>357.0</c:v>
                </c:pt>
                <c:pt idx="2340">
                  <c:v>357.0</c:v>
                </c:pt>
                <c:pt idx="2341">
                  <c:v>357.0</c:v>
                </c:pt>
                <c:pt idx="2342">
                  <c:v>357.0</c:v>
                </c:pt>
                <c:pt idx="2343">
                  <c:v>357.0</c:v>
                </c:pt>
                <c:pt idx="2344">
                  <c:v>357.0</c:v>
                </c:pt>
                <c:pt idx="2345">
                  <c:v>357.0</c:v>
                </c:pt>
                <c:pt idx="2346">
                  <c:v>358.0</c:v>
                </c:pt>
                <c:pt idx="2347">
                  <c:v>358.0</c:v>
                </c:pt>
                <c:pt idx="2348">
                  <c:v>358.0</c:v>
                </c:pt>
                <c:pt idx="2349">
                  <c:v>358.0</c:v>
                </c:pt>
                <c:pt idx="2350">
                  <c:v>358.0</c:v>
                </c:pt>
                <c:pt idx="2351">
                  <c:v>358.0</c:v>
                </c:pt>
                <c:pt idx="2352">
                  <c:v>358.0</c:v>
                </c:pt>
                <c:pt idx="2353">
                  <c:v>358.0</c:v>
                </c:pt>
                <c:pt idx="2354">
                  <c:v>358.0</c:v>
                </c:pt>
                <c:pt idx="2355">
                  <c:v>358.0</c:v>
                </c:pt>
                <c:pt idx="2356">
                  <c:v>358.0</c:v>
                </c:pt>
                <c:pt idx="2357">
                  <c:v>358.0</c:v>
                </c:pt>
                <c:pt idx="2358">
                  <c:v>358.0</c:v>
                </c:pt>
                <c:pt idx="2359">
                  <c:v>358.0</c:v>
                </c:pt>
                <c:pt idx="2360">
                  <c:v>358.0</c:v>
                </c:pt>
                <c:pt idx="2361">
                  <c:v>358.0</c:v>
                </c:pt>
                <c:pt idx="2362">
                  <c:v>358.0</c:v>
                </c:pt>
                <c:pt idx="2363">
                  <c:v>358.0</c:v>
                </c:pt>
                <c:pt idx="2364">
                  <c:v>358.0</c:v>
                </c:pt>
                <c:pt idx="2365">
                  <c:v>358.0</c:v>
                </c:pt>
                <c:pt idx="2366">
                  <c:v>358.0</c:v>
                </c:pt>
                <c:pt idx="2367">
                  <c:v>358.0</c:v>
                </c:pt>
                <c:pt idx="2368">
                  <c:v>359.0</c:v>
                </c:pt>
                <c:pt idx="2369">
                  <c:v>359.0</c:v>
                </c:pt>
                <c:pt idx="2370">
                  <c:v>359.0</c:v>
                </c:pt>
                <c:pt idx="2371">
                  <c:v>359.0</c:v>
                </c:pt>
                <c:pt idx="2372">
                  <c:v>359.0</c:v>
                </c:pt>
                <c:pt idx="2373">
                  <c:v>359.0</c:v>
                </c:pt>
                <c:pt idx="2374">
                  <c:v>359.0</c:v>
                </c:pt>
                <c:pt idx="2375">
                  <c:v>359.0</c:v>
                </c:pt>
                <c:pt idx="2376">
                  <c:v>359.0</c:v>
                </c:pt>
                <c:pt idx="2377">
                  <c:v>359.0</c:v>
                </c:pt>
                <c:pt idx="2378">
                  <c:v>359.0</c:v>
                </c:pt>
                <c:pt idx="2379">
                  <c:v>359.0</c:v>
                </c:pt>
                <c:pt idx="2380">
                  <c:v>359.0</c:v>
                </c:pt>
                <c:pt idx="2381">
                  <c:v>359.0</c:v>
                </c:pt>
                <c:pt idx="2382">
                  <c:v>359.0</c:v>
                </c:pt>
                <c:pt idx="2383">
                  <c:v>359.0</c:v>
                </c:pt>
                <c:pt idx="2384">
                  <c:v>359.0</c:v>
                </c:pt>
                <c:pt idx="2385">
                  <c:v>359.0</c:v>
                </c:pt>
                <c:pt idx="2386">
                  <c:v>359.0</c:v>
                </c:pt>
                <c:pt idx="2387">
                  <c:v>359.0</c:v>
                </c:pt>
                <c:pt idx="2388">
                  <c:v>360.0</c:v>
                </c:pt>
                <c:pt idx="2389">
                  <c:v>360.0</c:v>
                </c:pt>
                <c:pt idx="2390">
                  <c:v>360.0</c:v>
                </c:pt>
                <c:pt idx="2391">
                  <c:v>360.0</c:v>
                </c:pt>
                <c:pt idx="2392">
                  <c:v>360.0</c:v>
                </c:pt>
                <c:pt idx="2393">
                  <c:v>360.0</c:v>
                </c:pt>
                <c:pt idx="2394">
                  <c:v>360.0</c:v>
                </c:pt>
                <c:pt idx="2395">
                  <c:v>360.0</c:v>
                </c:pt>
                <c:pt idx="2396">
                  <c:v>360.0</c:v>
                </c:pt>
                <c:pt idx="2397">
                  <c:v>360.0</c:v>
                </c:pt>
                <c:pt idx="2398">
                  <c:v>360.0</c:v>
                </c:pt>
                <c:pt idx="2399">
                  <c:v>360.0</c:v>
                </c:pt>
                <c:pt idx="2400">
                  <c:v>360.0</c:v>
                </c:pt>
                <c:pt idx="2401">
                  <c:v>360.0</c:v>
                </c:pt>
                <c:pt idx="2402">
                  <c:v>360.0</c:v>
                </c:pt>
                <c:pt idx="2403">
                  <c:v>360.0</c:v>
                </c:pt>
                <c:pt idx="2404">
                  <c:v>360.0</c:v>
                </c:pt>
                <c:pt idx="2405">
                  <c:v>360.0</c:v>
                </c:pt>
                <c:pt idx="2406">
                  <c:v>360.0</c:v>
                </c:pt>
                <c:pt idx="2407">
                  <c:v>360.0</c:v>
                </c:pt>
                <c:pt idx="2408">
                  <c:v>360.0</c:v>
                </c:pt>
                <c:pt idx="2409">
                  <c:v>360.0</c:v>
                </c:pt>
                <c:pt idx="2410">
                  <c:v>360.0</c:v>
                </c:pt>
                <c:pt idx="2411">
                  <c:v>360.0</c:v>
                </c:pt>
                <c:pt idx="2412">
                  <c:v>360.0</c:v>
                </c:pt>
                <c:pt idx="2413">
                  <c:v>360.0</c:v>
                </c:pt>
                <c:pt idx="2414">
                  <c:v>360.0</c:v>
                </c:pt>
                <c:pt idx="2415">
                  <c:v>360.0</c:v>
                </c:pt>
                <c:pt idx="2416">
                  <c:v>360.0</c:v>
                </c:pt>
                <c:pt idx="2417">
                  <c:v>360.0</c:v>
                </c:pt>
                <c:pt idx="2418">
                  <c:v>360.0</c:v>
                </c:pt>
                <c:pt idx="2419">
                  <c:v>360.0</c:v>
                </c:pt>
                <c:pt idx="2420">
                  <c:v>361.0</c:v>
                </c:pt>
                <c:pt idx="2421">
                  <c:v>361.0</c:v>
                </c:pt>
                <c:pt idx="2422">
                  <c:v>361.0</c:v>
                </c:pt>
                <c:pt idx="2423">
                  <c:v>361.0</c:v>
                </c:pt>
                <c:pt idx="2424">
                  <c:v>361.0</c:v>
                </c:pt>
                <c:pt idx="2425">
                  <c:v>361.0</c:v>
                </c:pt>
                <c:pt idx="2426">
                  <c:v>361.0</c:v>
                </c:pt>
                <c:pt idx="2427">
                  <c:v>361.0</c:v>
                </c:pt>
                <c:pt idx="2428">
                  <c:v>361.0</c:v>
                </c:pt>
                <c:pt idx="2429">
                  <c:v>362.0</c:v>
                </c:pt>
                <c:pt idx="2430">
                  <c:v>362.0</c:v>
                </c:pt>
                <c:pt idx="2431">
                  <c:v>362.0</c:v>
                </c:pt>
                <c:pt idx="2432">
                  <c:v>362.0</c:v>
                </c:pt>
                <c:pt idx="2433">
                  <c:v>362.0</c:v>
                </c:pt>
                <c:pt idx="2434">
                  <c:v>362.0</c:v>
                </c:pt>
                <c:pt idx="2435">
                  <c:v>362.0</c:v>
                </c:pt>
                <c:pt idx="2436">
                  <c:v>362.0</c:v>
                </c:pt>
                <c:pt idx="2437">
                  <c:v>362.0</c:v>
                </c:pt>
                <c:pt idx="2438">
                  <c:v>362.0</c:v>
                </c:pt>
                <c:pt idx="2439">
                  <c:v>362.0</c:v>
                </c:pt>
                <c:pt idx="2440">
                  <c:v>362.0</c:v>
                </c:pt>
                <c:pt idx="2441">
                  <c:v>362.0</c:v>
                </c:pt>
                <c:pt idx="2442">
                  <c:v>362.0</c:v>
                </c:pt>
                <c:pt idx="2443">
                  <c:v>362.0</c:v>
                </c:pt>
                <c:pt idx="2444">
                  <c:v>362.0</c:v>
                </c:pt>
                <c:pt idx="2445">
                  <c:v>362.0</c:v>
                </c:pt>
                <c:pt idx="2446">
                  <c:v>362.0</c:v>
                </c:pt>
                <c:pt idx="2447">
                  <c:v>362.0</c:v>
                </c:pt>
                <c:pt idx="2448">
                  <c:v>362.0</c:v>
                </c:pt>
                <c:pt idx="2449">
                  <c:v>362.0</c:v>
                </c:pt>
                <c:pt idx="2450">
                  <c:v>362.0</c:v>
                </c:pt>
                <c:pt idx="2451">
                  <c:v>362.0</c:v>
                </c:pt>
                <c:pt idx="2452">
                  <c:v>362.0</c:v>
                </c:pt>
                <c:pt idx="2453">
                  <c:v>362.0</c:v>
                </c:pt>
                <c:pt idx="2454">
                  <c:v>362.0</c:v>
                </c:pt>
                <c:pt idx="2455">
                  <c:v>362.0</c:v>
                </c:pt>
                <c:pt idx="2456">
                  <c:v>362.0</c:v>
                </c:pt>
                <c:pt idx="2457">
                  <c:v>362.0</c:v>
                </c:pt>
                <c:pt idx="2458">
                  <c:v>362.0</c:v>
                </c:pt>
                <c:pt idx="2459">
                  <c:v>362.0</c:v>
                </c:pt>
                <c:pt idx="2460">
                  <c:v>362.0</c:v>
                </c:pt>
                <c:pt idx="2461">
                  <c:v>363.0</c:v>
                </c:pt>
                <c:pt idx="2462">
                  <c:v>363.0</c:v>
                </c:pt>
                <c:pt idx="2463">
                  <c:v>363.0</c:v>
                </c:pt>
                <c:pt idx="2464">
                  <c:v>363.0</c:v>
                </c:pt>
                <c:pt idx="2465">
                  <c:v>363.0</c:v>
                </c:pt>
                <c:pt idx="2466">
                  <c:v>363.0</c:v>
                </c:pt>
                <c:pt idx="2467">
                  <c:v>363.0</c:v>
                </c:pt>
                <c:pt idx="2468">
                  <c:v>363.0</c:v>
                </c:pt>
                <c:pt idx="2469">
                  <c:v>363.0</c:v>
                </c:pt>
                <c:pt idx="2470">
                  <c:v>363.0</c:v>
                </c:pt>
                <c:pt idx="2471">
                  <c:v>363.0</c:v>
                </c:pt>
                <c:pt idx="2472">
                  <c:v>363.0</c:v>
                </c:pt>
                <c:pt idx="2473">
                  <c:v>363.0</c:v>
                </c:pt>
                <c:pt idx="2474">
                  <c:v>363.0</c:v>
                </c:pt>
                <c:pt idx="2475">
                  <c:v>363.0</c:v>
                </c:pt>
                <c:pt idx="2476">
                  <c:v>363.0</c:v>
                </c:pt>
                <c:pt idx="2477">
                  <c:v>363.0</c:v>
                </c:pt>
                <c:pt idx="2478">
                  <c:v>363.0</c:v>
                </c:pt>
                <c:pt idx="2479">
                  <c:v>363.0</c:v>
                </c:pt>
                <c:pt idx="2480">
                  <c:v>363.0</c:v>
                </c:pt>
                <c:pt idx="2481">
                  <c:v>363.0</c:v>
                </c:pt>
                <c:pt idx="2482">
                  <c:v>363.0</c:v>
                </c:pt>
                <c:pt idx="2483">
                  <c:v>363.0</c:v>
                </c:pt>
                <c:pt idx="2484">
                  <c:v>364.0</c:v>
                </c:pt>
                <c:pt idx="2485">
                  <c:v>364.0</c:v>
                </c:pt>
                <c:pt idx="2486">
                  <c:v>364.0</c:v>
                </c:pt>
                <c:pt idx="2487">
                  <c:v>364.0</c:v>
                </c:pt>
                <c:pt idx="2488">
                  <c:v>364.0</c:v>
                </c:pt>
                <c:pt idx="2489">
                  <c:v>364.0</c:v>
                </c:pt>
                <c:pt idx="2490">
                  <c:v>364.0</c:v>
                </c:pt>
                <c:pt idx="2491">
                  <c:v>364.0</c:v>
                </c:pt>
                <c:pt idx="2492">
                  <c:v>364.0</c:v>
                </c:pt>
                <c:pt idx="2493">
                  <c:v>364.0</c:v>
                </c:pt>
                <c:pt idx="2494">
                  <c:v>364.0</c:v>
                </c:pt>
                <c:pt idx="2495">
                  <c:v>364.0</c:v>
                </c:pt>
                <c:pt idx="2496">
                  <c:v>364.0</c:v>
                </c:pt>
                <c:pt idx="2497">
                  <c:v>364.0</c:v>
                </c:pt>
                <c:pt idx="2498">
                  <c:v>364.0</c:v>
                </c:pt>
                <c:pt idx="2499">
                  <c:v>364.0</c:v>
                </c:pt>
                <c:pt idx="2500">
                  <c:v>364.0</c:v>
                </c:pt>
                <c:pt idx="2501">
                  <c:v>364.0</c:v>
                </c:pt>
                <c:pt idx="2502">
                  <c:v>364.0</c:v>
                </c:pt>
                <c:pt idx="2503">
                  <c:v>365.0</c:v>
                </c:pt>
                <c:pt idx="2504">
                  <c:v>365.0</c:v>
                </c:pt>
                <c:pt idx="2505">
                  <c:v>365.0</c:v>
                </c:pt>
                <c:pt idx="2506">
                  <c:v>365.0</c:v>
                </c:pt>
                <c:pt idx="2507">
                  <c:v>365.0</c:v>
                </c:pt>
                <c:pt idx="2508">
                  <c:v>365.0</c:v>
                </c:pt>
                <c:pt idx="2509">
                  <c:v>365.0</c:v>
                </c:pt>
                <c:pt idx="2510">
                  <c:v>365.0</c:v>
                </c:pt>
                <c:pt idx="2511">
                  <c:v>365.0</c:v>
                </c:pt>
                <c:pt idx="2512">
                  <c:v>365.0</c:v>
                </c:pt>
                <c:pt idx="2513">
                  <c:v>365.0</c:v>
                </c:pt>
                <c:pt idx="2514">
                  <c:v>365.0</c:v>
                </c:pt>
                <c:pt idx="2515">
                  <c:v>365.0</c:v>
                </c:pt>
                <c:pt idx="2516">
                  <c:v>365.0</c:v>
                </c:pt>
                <c:pt idx="2517">
                  <c:v>365.0</c:v>
                </c:pt>
                <c:pt idx="2518">
                  <c:v>365.0</c:v>
                </c:pt>
                <c:pt idx="2519">
                  <c:v>365.0</c:v>
                </c:pt>
                <c:pt idx="2520">
                  <c:v>365.0</c:v>
                </c:pt>
                <c:pt idx="2521">
                  <c:v>365.0</c:v>
                </c:pt>
                <c:pt idx="2522">
                  <c:v>365.0</c:v>
                </c:pt>
                <c:pt idx="2523">
                  <c:v>366.0</c:v>
                </c:pt>
                <c:pt idx="2524">
                  <c:v>366.0</c:v>
                </c:pt>
                <c:pt idx="2525">
                  <c:v>366.0</c:v>
                </c:pt>
                <c:pt idx="2526">
                  <c:v>366.0</c:v>
                </c:pt>
                <c:pt idx="2527">
                  <c:v>366.0</c:v>
                </c:pt>
                <c:pt idx="2528">
                  <c:v>366.0</c:v>
                </c:pt>
                <c:pt idx="2529">
                  <c:v>366.0</c:v>
                </c:pt>
                <c:pt idx="2530">
                  <c:v>366.0</c:v>
                </c:pt>
                <c:pt idx="2531">
                  <c:v>366.0</c:v>
                </c:pt>
                <c:pt idx="2532">
                  <c:v>366.0</c:v>
                </c:pt>
                <c:pt idx="2533">
                  <c:v>366.0</c:v>
                </c:pt>
                <c:pt idx="2534">
                  <c:v>366.0</c:v>
                </c:pt>
                <c:pt idx="2535">
                  <c:v>366.0</c:v>
                </c:pt>
                <c:pt idx="2536">
                  <c:v>366.0</c:v>
                </c:pt>
                <c:pt idx="2537">
                  <c:v>366.0</c:v>
                </c:pt>
                <c:pt idx="2538">
                  <c:v>366.0</c:v>
                </c:pt>
                <c:pt idx="2539">
                  <c:v>367.0</c:v>
                </c:pt>
                <c:pt idx="2540">
                  <c:v>367.0</c:v>
                </c:pt>
                <c:pt idx="2541">
                  <c:v>367.0</c:v>
                </c:pt>
                <c:pt idx="2542">
                  <c:v>367.0</c:v>
                </c:pt>
                <c:pt idx="2543">
                  <c:v>367.0</c:v>
                </c:pt>
                <c:pt idx="2544">
                  <c:v>367.0</c:v>
                </c:pt>
                <c:pt idx="2545">
                  <c:v>367.0</c:v>
                </c:pt>
                <c:pt idx="2546">
                  <c:v>367.0</c:v>
                </c:pt>
                <c:pt idx="2547">
                  <c:v>367.0</c:v>
                </c:pt>
                <c:pt idx="2548">
                  <c:v>367.0</c:v>
                </c:pt>
                <c:pt idx="2549">
                  <c:v>367.0</c:v>
                </c:pt>
                <c:pt idx="2550">
                  <c:v>367.0</c:v>
                </c:pt>
                <c:pt idx="2551">
                  <c:v>367.0</c:v>
                </c:pt>
                <c:pt idx="2552">
                  <c:v>367.0</c:v>
                </c:pt>
                <c:pt idx="2553">
                  <c:v>367.0</c:v>
                </c:pt>
                <c:pt idx="2554">
                  <c:v>367.0</c:v>
                </c:pt>
                <c:pt idx="2555">
                  <c:v>367.0</c:v>
                </c:pt>
                <c:pt idx="2556">
                  <c:v>367.0</c:v>
                </c:pt>
                <c:pt idx="2557">
                  <c:v>367.0</c:v>
                </c:pt>
                <c:pt idx="2558">
                  <c:v>367.0</c:v>
                </c:pt>
                <c:pt idx="2559">
                  <c:v>367.0</c:v>
                </c:pt>
                <c:pt idx="2560">
                  <c:v>367.0</c:v>
                </c:pt>
                <c:pt idx="2561">
                  <c:v>368.0</c:v>
                </c:pt>
                <c:pt idx="2562">
                  <c:v>368.0</c:v>
                </c:pt>
                <c:pt idx="2563">
                  <c:v>368.0</c:v>
                </c:pt>
                <c:pt idx="2564">
                  <c:v>368.0</c:v>
                </c:pt>
                <c:pt idx="2565">
                  <c:v>368.0</c:v>
                </c:pt>
                <c:pt idx="2566">
                  <c:v>368.0</c:v>
                </c:pt>
                <c:pt idx="2567">
                  <c:v>368.0</c:v>
                </c:pt>
                <c:pt idx="2568">
                  <c:v>368.0</c:v>
                </c:pt>
                <c:pt idx="2569">
                  <c:v>368.0</c:v>
                </c:pt>
                <c:pt idx="2570">
                  <c:v>368.0</c:v>
                </c:pt>
                <c:pt idx="2571">
                  <c:v>368.0</c:v>
                </c:pt>
                <c:pt idx="2572">
                  <c:v>368.0</c:v>
                </c:pt>
                <c:pt idx="2573">
                  <c:v>368.0</c:v>
                </c:pt>
                <c:pt idx="2574">
                  <c:v>368.0</c:v>
                </c:pt>
                <c:pt idx="2575">
                  <c:v>369.0</c:v>
                </c:pt>
                <c:pt idx="2576">
                  <c:v>369.0</c:v>
                </c:pt>
                <c:pt idx="2577">
                  <c:v>369.0</c:v>
                </c:pt>
                <c:pt idx="2578">
                  <c:v>369.0</c:v>
                </c:pt>
                <c:pt idx="2579">
                  <c:v>369.0</c:v>
                </c:pt>
                <c:pt idx="2580">
                  <c:v>369.0</c:v>
                </c:pt>
                <c:pt idx="2581">
                  <c:v>369.0</c:v>
                </c:pt>
                <c:pt idx="2582">
                  <c:v>369.0</c:v>
                </c:pt>
                <c:pt idx="2583">
                  <c:v>369.0</c:v>
                </c:pt>
                <c:pt idx="2584">
                  <c:v>369.0</c:v>
                </c:pt>
                <c:pt idx="2585">
                  <c:v>369.0</c:v>
                </c:pt>
                <c:pt idx="2586">
                  <c:v>369.0</c:v>
                </c:pt>
                <c:pt idx="2587">
                  <c:v>369.0</c:v>
                </c:pt>
                <c:pt idx="2588">
                  <c:v>369.0</c:v>
                </c:pt>
                <c:pt idx="2589">
                  <c:v>369.0</c:v>
                </c:pt>
                <c:pt idx="2590">
                  <c:v>369.0</c:v>
                </c:pt>
                <c:pt idx="2591">
                  <c:v>370.0</c:v>
                </c:pt>
                <c:pt idx="2592">
                  <c:v>370.0</c:v>
                </c:pt>
                <c:pt idx="2593">
                  <c:v>370.0</c:v>
                </c:pt>
                <c:pt idx="2594">
                  <c:v>370.0</c:v>
                </c:pt>
                <c:pt idx="2595">
                  <c:v>370.0</c:v>
                </c:pt>
                <c:pt idx="2596">
                  <c:v>370.0</c:v>
                </c:pt>
                <c:pt idx="2597">
                  <c:v>370.0</c:v>
                </c:pt>
                <c:pt idx="2598">
                  <c:v>370.0</c:v>
                </c:pt>
                <c:pt idx="2599">
                  <c:v>370.0</c:v>
                </c:pt>
                <c:pt idx="2600">
                  <c:v>370.0</c:v>
                </c:pt>
                <c:pt idx="2601">
                  <c:v>370.0</c:v>
                </c:pt>
                <c:pt idx="2602">
                  <c:v>370.0</c:v>
                </c:pt>
                <c:pt idx="2603">
                  <c:v>370.0</c:v>
                </c:pt>
                <c:pt idx="2604">
                  <c:v>370.0</c:v>
                </c:pt>
                <c:pt idx="2605">
                  <c:v>370.0</c:v>
                </c:pt>
                <c:pt idx="2606">
                  <c:v>370.0</c:v>
                </c:pt>
                <c:pt idx="2607">
                  <c:v>370.0</c:v>
                </c:pt>
                <c:pt idx="2608">
                  <c:v>370.0</c:v>
                </c:pt>
                <c:pt idx="2609">
                  <c:v>370.0</c:v>
                </c:pt>
                <c:pt idx="2610">
                  <c:v>370.0</c:v>
                </c:pt>
                <c:pt idx="2611">
                  <c:v>370.0</c:v>
                </c:pt>
                <c:pt idx="2612">
                  <c:v>371.0</c:v>
                </c:pt>
                <c:pt idx="2613">
                  <c:v>371.0</c:v>
                </c:pt>
                <c:pt idx="2614">
                  <c:v>371.0</c:v>
                </c:pt>
                <c:pt idx="2615">
                  <c:v>371.0</c:v>
                </c:pt>
                <c:pt idx="2616">
                  <c:v>371.0</c:v>
                </c:pt>
                <c:pt idx="2617">
                  <c:v>371.0</c:v>
                </c:pt>
                <c:pt idx="2618">
                  <c:v>371.0</c:v>
                </c:pt>
                <c:pt idx="2619">
                  <c:v>371.0</c:v>
                </c:pt>
                <c:pt idx="2620">
                  <c:v>371.0</c:v>
                </c:pt>
                <c:pt idx="2621">
                  <c:v>371.0</c:v>
                </c:pt>
                <c:pt idx="2622">
                  <c:v>371.0</c:v>
                </c:pt>
                <c:pt idx="2623">
                  <c:v>372.0</c:v>
                </c:pt>
                <c:pt idx="2624">
                  <c:v>372.0</c:v>
                </c:pt>
                <c:pt idx="2625">
                  <c:v>372.0</c:v>
                </c:pt>
                <c:pt idx="2626">
                  <c:v>372.0</c:v>
                </c:pt>
                <c:pt idx="2627">
                  <c:v>372.0</c:v>
                </c:pt>
                <c:pt idx="2628">
                  <c:v>372.0</c:v>
                </c:pt>
                <c:pt idx="2629">
                  <c:v>372.0</c:v>
                </c:pt>
                <c:pt idx="2630">
                  <c:v>372.0</c:v>
                </c:pt>
                <c:pt idx="2631">
                  <c:v>372.0</c:v>
                </c:pt>
                <c:pt idx="2632">
                  <c:v>372.0</c:v>
                </c:pt>
                <c:pt idx="2633">
                  <c:v>372.0</c:v>
                </c:pt>
                <c:pt idx="2634">
                  <c:v>372.0</c:v>
                </c:pt>
                <c:pt idx="2635">
                  <c:v>372.0</c:v>
                </c:pt>
                <c:pt idx="2636">
                  <c:v>372.0</c:v>
                </c:pt>
                <c:pt idx="2637">
                  <c:v>372.0</c:v>
                </c:pt>
                <c:pt idx="2638">
                  <c:v>372.0</c:v>
                </c:pt>
                <c:pt idx="2639">
                  <c:v>372.0</c:v>
                </c:pt>
                <c:pt idx="2640">
                  <c:v>373.0</c:v>
                </c:pt>
                <c:pt idx="2641">
                  <c:v>373.0</c:v>
                </c:pt>
                <c:pt idx="2642">
                  <c:v>373.0</c:v>
                </c:pt>
                <c:pt idx="2643">
                  <c:v>373.0</c:v>
                </c:pt>
                <c:pt idx="2644">
                  <c:v>373.0</c:v>
                </c:pt>
                <c:pt idx="2645">
                  <c:v>373.0</c:v>
                </c:pt>
                <c:pt idx="2646">
                  <c:v>373.0</c:v>
                </c:pt>
                <c:pt idx="2647">
                  <c:v>373.0</c:v>
                </c:pt>
                <c:pt idx="2648">
                  <c:v>373.0</c:v>
                </c:pt>
                <c:pt idx="2649">
                  <c:v>373.0</c:v>
                </c:pt>
                <c:pt idx="2650">
                  <c:v>373.0</c:v>
                </c:pt>
                <c:pt idx="2651">
                  <c:v>373.0</c:v>
                </c:pt>
                <c:pt idx="2652">
                  <c:v>373.0</c:v>
                </c:pt>
                <c:pt idx="2653">
                  <c:v>373.0</c:v>
                </c:pt>
                <c:pt idx="2654">
                  <c:v>373.0</c:v>
                </c:pt>
                <c:pt idx="2655">
                  <c:v>373.0</c:v>
                </c:pt>
                <c:pt idx="2656">
                  <c:v>373.0</c:v>
                </c:pt>
                <c:pt idx="2657">
                  <c:v>373.0</c:v>
                </c:pt>
                <c:pt idx="2658">
                  <c:v>373.0</c:v>
                </c:pt>
                <c:pt idx="2659">
                  <c:v>374.0</c:v>
                </c:pt>
                <c:pt idx="2660">
                  <c:v>374.0</c:v>
                </c:pt>
                <c:pt idx="2661">
                  <c:v>374.0</c:v>
                </c:pt>
                <c:pt idx="2662">
                  <c:v>374.0</c:v>
                </c:pt>
                <c:pt idx="2663">
                  <c:v>374.0</c:v>
                </c:pt>
                <c:pt idx="2664">
                  <c:v>374.0</c:v>
                </c:pt>
                <c:pt idx="2665">
                  <c:v>374.0</c:v>
                </c:pt>
                <c:pt idx="2666">
                  <c:v>374.0</c:v>
                </c:pt>
                <c:pt idx="2667">
                  <c:v>374.0</c:v>
                </c:pt>
                <c:pt idx="2668">
                  <c:v>374.0</c:v>
                </c:pt>
                <c:pt idx="2669">
                  <c:v>374.0</c:v>
                </c:pt>
                <c:pt idx="2670">
                  <c:v>374.0</c:v>
                </c:pt>
                <c:pt idx="2671">
                  <c:v>374.0</c:v>
                </c:pt>
                <c:pt idx="2672">
                  <c:v>375.0</c:v>
                </c:pt>
                <c:pt idx="2673">
                  <c:v>375.0</c:v>
                </c:pt>
                <c:pt idx="2674">
                  <c:v>375.0</c:v>
                </c:pt>
                <c:pt idx="2675">
                  <c:v>375.0</c:v>
                </c:pt>
                <c:pt idx="2676">
                  <c:v>375.0</c:v>
                </c:pt>
                <c:pt idx="2677">
                  <c:v>375.0</c:v>
                </c:pt>
                <c:pt idx="2678">
                  <c:v>375.0</c:v>
                </c:pt>
                <c:pt idx="2679">
                  <c:v>375.0</c:v>
                </c:pt>
                <c:pt idx="2680">
                  <c:v>375.0</c:v>
                </c:pt>
                <c:pt idx="2681">
                  <c:v>376.0</c:v>
                </c:pt>
                <c:pt idx="2682">
                  <c:v>376.0</c:v>
                </c:pt>
                <c:pt idx="2683">
                  <c:v>376.0</c:v>
                </c:pt>
                <c:pt idx="2684">
                  <c:v>376.0</c:v>
                </c:pt>
                <c:pt idx="2685">
                  <c:v>376.0</c:v>
                </c:pt>
                <c:pt idx="2686">
                  <c:v>376.0</c:v>
                </c:pt>
                <c:pt idx="2687">
                  <c:v>376.0</c:v>
                </c:pt>
                <c:pt idx="2688">
                  <c:v>376.0</c:v>
                </c:pt>
                <c:pt idx="2689">
                  <c:v>376.0</c:v>
                </c:pt>
                <c:pt idx="2690">
                  <c:v>376.0</c:v>
                </c:pt>
                <c:pt idx="2691">
                  <c:v>376.0</c:v>
                </c:pt>
                <c:pt idx="2692">
                  <c:v>376.0</c:v>
                </c:pt>
                <c:pt idx="2693">
                  <c:v>376.0</c:v>
                </c:pt>
                <c:pt idx="2694">
                  <c:v>377.0</c:v>
                </c:pt>
                <c:pt idx="2695">
                  <c:v>377.0</c:v>
                </c:pt>
                <c:pt idx="2696">
                  <c:v>377.0</c:v>
                </c:pt>
                <c:pt idx="2697">
                  <c:v>377.0</c:v>
                </c:pt>
                <c:pt idx="2698">
                  <c:v>377.0</c:v>
                </c:pt>
                <c:pt idx="2699">
                  <c:v>377.0</c:v>
                </c:pt>
                <c:pt idx="2700">
                  <c:v>377.0</c:v>
                </c:pt>
                <c:pt idx="2701">
                  <c:v>377.0</c:v>
                </c:pt>
                <c:pt idx="2702">
                  <c:v>377.0</c:v>
                </c:pt>
                <c:pt idx="2703">
                  <c:v>377.0</c:v>
                </c:pt>
                <c:pt idx="2704">
                  <c:v>377.0</c:v>
                </c:pt>
                <c:pt idx="2705">
                  <c:v>377.0</c:v>
                </c:pt>
                <c:pt idx="2706">
                  <c:v>378.0</c:v>
                </c:pt>
                <c:pt idx="2707">
                  <c:v>378.0</c:v>
                </c:pt>
                <c:pt idx="2708">
                  <c:v>378.0</c:v>
                </c:pt>
                <c:pt idx="2709">
                  <c:v>378.0</c:v>
                </c:pt>
                <c:pt idx="2710">
                  <c:v>378.0</c:v>
                </c:pt>
                <c:pt idx="2711">
                  <c:v>378.0</c:v>
                </c:pt>
                <c:pt idx="2712">
                  <c:v>378.0</c:v>
                </c:pt>
                <c:pt idx="2713">
                  <c:v>378.0</c:v>
                </c:pt>
                <c:pt idx="2714">
                  <c:v>378.0</c:v>
                </c:pt>
                <c:pt idx="2715">
                  <c:v>378.0</c:v>
                </c:pt>
                <c:pt idx="2716">
                  <c:v>379.0</c:v>
                </c:pt>
                <c:pt idx="2717">
                  <c:v>379.0</c:v>
                </c:pt>
                <c:pt idx="2718">
                  <c:v>379.0</c:v>
                </c:pt>
                <c:pt idx="2719">
                  <c:v>379.0</c:v>
                </c:pt>
                <c:pt idx="2720">
                  <c:v>379.0</c:v>
                </c:pt>
                <c:pt idx="2721">
                  <c:v>379.0</c:v>
                </c:pt>
                <c:pt idx="2722">
                  <c:v>379.0</c:v>
                </c:pt>
                <c:pt idx="2723">
                  <c:v>379.0</c:v>
                </c:pt>
                <c:pt idx="2724">
                  <c:v>379.0</c:v>
                </c:pt>
                <c:pt idx="2725">
                  <c:v>379.0</c:v>
                </c:pt>
                <c:pt idx="2726">
                  <c:v>379.0</c:v>
                </c:pt>
                <c:pt idx="2727">
                  <c:v>379.0</c:v>
                </c:pt>
                <c:pt idx="2728">
                  <c:v>380.0</c:v>
                </c:pt>
                <c:pt idx="2729">
                  <c:v>380.0</c:v>
                </c:pt>
                <c:pt idx="2730">
                  <c:v>380.0</c:v>
                </c:pt>
                <c:pt idx="2731">
                  <c:v>380.0</c:v>
                </c:pt>
                <c:pt idx="2732">
                  <c:v>380.0</c:v>
                </c:pt>
                <c:pt idx="2733">
                  <c:v>380.0</c:v>
                </c:pt>
                <c:pt idx="2734">
                  <c:v>380.0</c:v>
                </c:pt>
                <c:pt idx="2735">
                  <c:v>380.0</c:v>
                </c:pt>
                <c:pt idx="2736">
                  <c:v>380.0</c:v>
                </c:pt>
                <c:pt idx="2737">
                  <c:v>380.0</c:v>
                </c:pt>
                <c:pt idx="2738">
                  <c:v>380.0</c:v>
                </c:pt>
                <c:pt idx="2739">
                  <c:v>380.0</c:v>
                </c:pt>
                <c:pt idx="2740">
                  <c:v>380.0</c:v>
                </c:pt>
                <c:pt idx="2741">
                  <c:v>380.0</c:v>
                </c:pt>
                <c:pt idx="2742">
                  <c:v>380.0</c:v>
                </c:pt>
                <c:pt idx="2743">
                  <c:v>381.0</c:v>
                </c:pt>
                <c:pt idx="2744">
                  <c:v>381.0</c:v>
                </c:pt>
                <c:pt idx="2745">
                  <c:v>381.0</c:v>
                </c:pt>
                <c:pt idx="2746">
                  <c:v>381.0</c:v>
                </c:pt>
                <c:pt idx="2747">
                  <c:v>381.0</c:v>
                </c:pt>
                <c:pt idx="2748">
                  <c:v>381.0</c:v>
                </c:pt>
                <c:pt idx="2749">
                  <c:v>381.0</c:v>
                </c:pt>
                <c:pt idx="2750">
                  <c:v>381.0</c:v>
                </c:pt>
                <c:pt idx="2751">
                  <c:v>381.0</c:v>
                </c:pt>
                <c:pt idx="2752">
                  <c:v>381.0</c:v>
                </c:pt>
                <c:pt idx="2753">
                  <c:v>382.0</c:v>
                </c:pt>
                <c:pt idx="2754">
                  <c:v>382.0</c:v>
                </c:pt>
                <c:pt idx="2755">
                  <c:v>382.0</c:v>
                </c:pt>
                <c:pt idx="2756">
                  <c:v>382.0</c:v>
                </c:pt>
                <c:pt idx="2757">
                  <c:v>382.0</c:v>
                </c:pt>
                <c:pt idx="2758">
                  <c:v>382.0</c:v>
                </c:pt>
                <c:pt idx="2759">
                  <c:v>382.0</c:v>
                </c:pt>
                <c:pt idx="2760">
                  <c:v>382.0</c:v>
                </c:pt>
                <c:pt idx="2761">
                  <c:v>382.0</c:v>
                </c:pt>
                <c:pt idx="2762">
                  <c:v>382.0</c:v>
                </c:pt>
                <c:pt idx="2763">
                  <c:v>382.0</c:v>
                </c:pt>
                <c:pt idx="2764">
                  <c:v>382.0</c:v>
                </c:pt>
                <c:pt idx="2765">
                  <c:v>383.0</c:v>
                </c:pt>
                <c:pt idx="2766">
                  <c:v>383.0</c:v>
                </c:pt>
                <c:pt idx="2767">
                  <c:v>383.0</c:v>
                </c:pt>
                <c:pt idx="2768">
                  <c:v>383.0</c:v>
                </c:pt>
                <c:pt idx="2769">
                  <c:v>383.0</c:v>
                </c:pt>
                <c:pt idx="2770">
                  <c:v>383.0</c:v>
                </c:pt>
                <c:pt idx="2771">
                  <c:v>383.0</c:v>
                </c:pt>
                <c:pt idx="2772">
                  <c:v>383.0</c:v>
                </c:pt>
                <c:pt idx="2773">
                  <c:v>383.0</c:v>
                </c:pt>
                <c:pt idx="2774">
                  <c:v>383.0</c:v>
                </c:pt>
                <c:pt idx="2775">
                  <c:v>383.0</c:v>
                </c:pt>
                <c:pt idx="2776">
                  <c:v>383.0</c:v>
                </c:pt>
                <c:pt idx="2777">
                  <c:v>384.0</c:v>
                </c:pt>
                <c:pt idx="2778">
                  <c:v>384.0</c:v>
                </c:pt>
                <c:pt idx="2779">
                  <c:v>384.0</c:v>
                </c:pt>
                <c:pt idx="2780">
                  <c:v>384.0</c:v>
                </c:pt>
                <c:pt idx="2781">
                  <c:v>384.0</c:v>
                </c:pt>
                <c:pt idx="2782">
                  <c:v>384.0</c:v>
                </c:pt>
                <c:pt idx="2783">
                  <c:v>384.0</c:v>
                </c:pt>
                <c:pt idx="2784">
                  <c:v>384.0</c:v>
                </c:pt>
                <c:pt idx="2785">
                  <c:v>384.0</c:v>
                </c:pt>
                <c:pt idx="2786">
                  <c:v>385.0</c:v>
                </c:pt>
                <c:pt idx="2787">
                  <c:v>385.0</c:v>
                </c:pt>
                <c:pt idx="2788">
                  <c:v>385.0</c:v>
                </c:pt>
                <c:pt idx="2789">
                  <c:v>385.0</c:v>
                </c:pt>
                <c:pt idx="2790">
                  <c:v>385.0</c:v>
                </c:pt>
                <c:pt idx="2791">
                  <c:v>385.0</c:v>
                </c:pt>
                <c:pt idx="2792">
                  <c:v>385.0</c:v>
                </c:pt>
                <c:pt idx="2793">
                  <c:v>385.0</c:v>
                </c:pt>
                <c:pt idx="2794">
                  <c:v>385.0</c:v>
                </c:pt>
                <c:pt idx="2795">
                  <c:v>385.0</c:v>
                </c:pt>
                <c:pt idx="2796">
                  <c:v>385.0</c:v>
                </c:pt>
                <c:pt idx="2797">
                  <c:v>386.0</c:v>
                </c:pt>
                <c:pt idx="2798">
                  <c:v>386.0</c:v>
                </c:pt>
                <c:pt idx="2799">
                  <c:v>386.0</c:v>
                </c:pt>
                <c:pt idx="2800">
                  <c:v>386.0</c:v>
                </c:pt>
                <c:pt idx="2801">
                  <c:v>386.0</c:v>
                </c:pt>
                <c:pt idx="2802">
                  <c:v>386.0</c:v>
                </c:pt>
                <c:pt idx="2803">
                  <c:v>386.0</c:v>
                </c:pt>
                <c:pt idx="2804">
                  <c:v>386.0</c:v>
                </c:pt>
                <c:pt idx="2805">
                  <c:v>386.0</c:v>
                </c:pt>
                <c:pt idx="2806">
                  <c:v>387.0</c:v>
                </c:pt>
                <c:pt idx="2807">
                  <c:v>387.0</c:v>
                </c:pt>
                <c:pt idx="2808">
                  <c:v>387.0</c:v>
                </c:pt>
                <c:pt idx="2809">
                  <c:v>387.0</c:v>
                </c:pt>
                <c:pt idx="2810">
                  <c:v>387.0</c:v>
                </c:pt>
                <c:pt idx="2811">
                  <c:v>387.0</c:v>
                </c:pt>
                <c:pt idx="2812">
                  <c:v>388.0</c:v>
                </c:pt>
                <c:pt idx="2813">
                  <c:v>388.0</c:v>
                </c:pt>
                <c:pt idx="2814">
                  <c:v>388.0</c:v>
                </c:pt>
                <c:pt idx="2815">
                  <c:v>388.0</c:v>
                </c:pt>
                <c:pt idx="2816">
                  <c:v>388.0</c:v>
                </c:pt>
                <c:pt idx="2817">
                  <c:v>389.0</c:v>
                </c:pt>
                <c:pt idx="2818">
                  <c:v>389.0</c:v>
                </c:pt>
                <c:pt idx="2819">
                  <c:v>389.0</c:v>
                </c:pt>
                <c:pt idx="2820">
                  <c:v>389.0</c:v>
                </c:pt>
                <c:pt idx="2821">
                  <c:v>389.0</c:v>
                </c:pt>
                <c:pt idx="2822">
                  <c:v>390.0</c:v>
                </c:pt>
                <c:pt idx="2823">
                  <c:v>390.0</c:v>
                </c:pt>
                <c:pt idx="2824">
                  <c:v>390.0</c:v>
                </c:pt>
                <c:pt idx="2825">
                  <c:v>390.0</c:v>
                </c:pt>
                <c:pt idx="2826">
                  <c:v>390.0</c:v>
                </c:pt>
                <c:pt idx="2827">
                  <c:v>390.0</c:v>
                </c:pt>
                <c:pt idx="2828">
                  <c:v>390.0</c:v>
                </c:pt>
                <c:pt idx="2829">
                  <c:v>390.0</c:v>
                </c:pt>
                <c:pt idx="2830">
                  <c:v>390.0</c:v>
                </c:pt>
                <c:pt idx="2831">
                  <c:v>390.0</c:v>
                </c:pt>
                <c:pt idx="2832">
                  <c:v>390.0</c:v>
                </c:pt>
                <c:pt idx="2833">
                  <c:v>391.0</c:v>
                </c:pt>
                <c:pt idx="2834">
                  <c:v>391.0</c:v>
                </c:pt>
                <c:pt idx="2835">
                  <c:v>391.0</c:v>
                </c:pt>
                <c:pt idx="2836">
                  <c:v>391.0</c:v>
                </c:pt>
                <c:pt idx="2837">
                  <c:v>391.0</c:v>
                </c:pt>
                <c:pt idx="2838">
                  <c:v>391.0</c:v>
                </c:pt>
                <c:pt idx="2839">
                  <c:v>391.0</c:v>
                </c:pt>
                <c:pt idx="2840">
                  <c:v>392.0</c:v>
                </c:pt>
                <c:pt idx="2841">
                  <c:v>392.0</c:v>
                </c:pt>
                <c:pt idx="2842">
                  <c:v>392.0</c:v>
                </c:pt>
                <c:pt idx="2843">
                  <c:v>392.0</c:v>
                </c:pt>
                <c:pt idx="2844">
                  <c:v>393.0</c:v>
                </c:pt>
                <c:pt idx="2845">
                  <c:v>393.0</c:v>
                </c:pt>
                <c:pt idx="2846">
                  <c:v>394.0</c:v>
                </c:pt>
                <c:pt idx="2847">
                  <c:v>394.0</c:v>
                </c:pt>
                <c:pt idx="2848">
                  <c:v>394.0</c:v>
                </c:pt>
                <c:pt idx="2849">
                  <c:v>394.0</c:v>
                </c:pt>
                <c:pt idx="2850">
                  <c:v>394.0</c:v>
                </c:pt>
                <c:pt idx="2851">
                  <c:v>394.0</c:v>
                </c:pt>
                <c:pt idx="2852">
                  <c:v>394.0</c:v>
                </c:pt>
                <c:pt idx="2853">
                  <c:v>394.0</c:v>
                </c:pt>
                <c:pt idx="2854">
                  <c:v>394.0</c:v>
                </c:pt>
                <c:pt idx="2855">
                  <c:v>395.0</c:v>
                </c:pt>
                <c:pt idx="2856">
                  <c:v>395.0</c:v>
                </c:pt>
                <c:pt idx="2857">
                  <c:v>395.0</c:v>
                </c:pt>
                <c:pt idx="2858">
                  <c:v>395.0</c:v>
                </c:pt>
                <c:pt idx="2859">
                  <c:v>395.0</c:v>
                </c:pt>
                <c:pt idx="2860">
                  <c:v>395.0</c:v>
                </c:pt>
                <c:pt idx="2861">
                  <c:v>395.0</c:v>
                </c:pt>
                <c:pt idx="2862">
                  <c:v>395.0</c:v>
                </c:pt>
                <c:pt idx="2863">
                  <c:v>395.0</c:v>
                </c:pt>
                <c:pt idx="2864">
                  <c:v>395.0</c:v>
                </c:pt>
                <c:pt idx="2865">
                  <c:v>395.0</c:v>
                </c:pt>
                <c:pt idx="2866">
                  <c:v>396.0</c:v>
                </c:pt>
                <c:pt idx="2867">
                  <c:v>396.0</c:v>
                </c:pt>
                <c:pt idx="2868">
                  <c:v>396.0</c:v>
                </c:pt>
                <c:pt idx="2869">
                  <c:v>396.0</c:v>
                </c:pt>
                <c:pt idx="2870">
                  <c:v>396.0</c:v>
                </c:pt>
                <c:pt idx="2871">
                  <c:v>396.0</c:v>
                </c:pt>
                <c:pt idx="2872">
                  <c:v>396.0</c:v>
                </c:pt>
                <c:pt idx="2873">
                  <c:v>396.0</c:v>
                </c:pt>
                <c:pt idx="2874">
                  <c:v>396.0</c:v>
                </c:pt>
                <c:pt idx="2875">
                  <c:v>397.0</c:v>
                </c:pt>
                <c:pt idx="2876">
                  <c:v>397.0</c:v>
                </c:pt>
                <c:pt idx="2877">
                  <c:v>397.0</c:v>
                </c:pt>
                <c:pt idx="2878">
                  <c:v>397.0</c:v>
                </c:pt>
                <c:pt idx="2879">
                  <c:v>397.0</c:v>
                </c:pt>
                <c:pt idx="2880">
                  <c:v>397.0</c:v>
                </c:pt>
                <c:pt idx="2881">
                  <c:v>397.0</c:v>
                </c:pt>
                <c:pt idx="2882">
                  <c:v>397.0</c:v>
                </c:pt>
                <c:pt idx="2883">
                  <c:v>398.0</c:v>
                </c:pt>
                <c:pt idx="2884">
                  <c:v>398.0</c:v>
                </c:pt>
                <c:pt idx="2885">
                  <c:v>398.0</c:v>
                </c:pt>
                <c:pt idx="2886">
                  <c:v>398.0</c:v>
                </c:pt>
                <c:pt idx="2887">
                  <c:v>398.0</c:v>
                </c:pt>
                <c:pt idx="2888">
                  <c:v>398.0</c:v>
                </c:pt>
                <c:pt idx="2889">
                  <c:v>398.0</c:v>
                </c:pt>
                <c:pt idx="2890">
                  <c:v>398.0</c:v>
                </c:pt>
                <c:pt idx="2891">
                  <c:v>398.0</c:v>
                </c:pt>
                <c:pt idx="2892">
                  <c:v>399.0</c:v>
                </c:pt>
                <c:pt idx="2893">
                  <c:v>399.0</c:v>
                </c:pt>
                <c:pt idx="2894">
                  <c:v>399.0</c:v>
                </c:pt>
                <c:pt idx="2895">
                  <c:v>400.0</c:v>
                </c:pt>
                <c:pt idx="2896">
                  <c:v>400.0</c:v>
                </c:pt>
                <c:pt idx="2897">
                  <c:v>400.0</c:v>
                </c:pt>
                <c:pt idx="2898">
                  <c:v>401.0</c:v>
                </c:pt>
                <c:pt idx="2899">
                  <c:v>402.0</c:v>
                </c:pt>
                <c:pt idx="2900">
                  <c:v>402.0</c:v>
                </c:pt>
                <c:pt idx="2901">
                  <c:v>402.0</c:v>
                </c:pt>
                <c:pt idx="2902">
                  <c:v>402.0</c:v>
                </c:pt>
                <c:pt idx="2903">
                  <c:v>403.0</c:v>
                </c:pt>
                <c:pt idx="2904">
                  <c:v>403.0</c:v>
                </c:pt>
                <c:pt idx="2905">
                  <c:v>404.0</c:v>
                </c:pt>
                <c:pt idx="2906">
                  <c:v>404.0</c:v>
                </c:pt>
                <c:pt idx="2907">
                  <c:v>404.0</c:v>
                </c:pt>
                <c:pt idx="2908">
                  <c:v>404.0</c:v>
                </c:pt>
                <c:pt idx="2909">
                  <c:v>404.0</c:v>
                </c:pt>
                <c:pt idx="2910">
                  <c:v>404.0</c:v>
                </c:pt>
                <c:pt idx="2911">
                  <c:v>404.0</c:v>
                </c:pt>
                <c:pt idx="2912">
                  <c:v>404.0</c:v>
                </c:pt>
                <c:pt idx="2913">
                  <c:v>405.0</c:v>
                </c:pt>
                <c:pt idx="2914">
                  <c:v>405.0</c:v>
                </c:pt>
                <c:pt idx="2915">
                  <c:v>405.0</c:v>
                </c:pt>
                <c:pt idx="2916">
                  <c:v>406.0</c:v>
                </c:pt>
                <c:pt idx="2917">
                  <c:v>406.0</c:v>
                </c:pt>
                <c:pt idx="2918">
                  <c:v>406.0</c:v>
                </c:pt>
                <c:pt idx="2919">
                  <c:v>406.0</c:v>
                </c:pt>
                <c:pt idx="2920">
                  <c:v>406.0</c:v>
                </c:pt>
                <c:pt idx="2921">
                  <c:v>407.0</c:v>
                </c:pt>
                <c:pt idx="2922">
                  <c:v>407.0</c:v>
                </c:pt>
                <c:pt idx="2923">
                  <c:v>407.0</c:v>
                </c:pt>
                <c:pt idx="2924">
                  <c:v>408.0</c:v>
                </c:pt>
                <c:pt idx="2925">
                  <c:v>408.0</c:v>
                </c:pt>
                <c:pt idx="2926">
                  <c:v>408.0</c:v>
                </c:pt>
                <c:pt idx="2927">
                  <c:v>408.0</c:v>
                </c:pt>
                <c:pt idx="2928">
                  <c:v>408.0</c:v>
                </c:pt>
                <c:pt idx="2929">
                  <c:v>409.0</c:v>
                </c:pt>
                <c:pt idx="2930">
                  <c:v>409.0</c:v>
                </c:pt>
                <c:pt idx="2931">
                  <c:v>410.0</c:v>
                </c:pt>
                <c:pt idx="2932">
                  <c:v>410.0</c:v>
                </c:pt>
                <c:pt idx="2933">
                  <c:v>410.0</c:v>
                </c:pt>
                <c:pt idx="2934">
                  <c:v>410.0</c:v>
                </c:pt>
                <c:pt idx="2935">
                  <c:v>410.0</c:v>
                </c:pt>
                <c:pt idx="2936">
                  <c:v>410.0</c:v>
                </c:pt>
                <c:pt idx="2937">
                  <c:v>411.0</c:v>
                </c:pt>
                <c:pt idx="2938">
                  <c:v>411.0</c:v>
                </c:pt>
                <c:pt idx="2939">
                  <c:v>411.0</c:v>
                </c:pt>
                <c:pt idx="2940">
                  <c:v>412.0</c:v>
                </c:pt>
                <c:pt idx="2941">
                  <c:v>412.0</c:v>
                </c:pt>
                <c:pt idx="2942">
                  <c:v>413.0</c:v>
                </c:pt>
                <c:pt idx="2943">
                  <c:v>413.0</c:v>
                </c:pt>
                <c:pt idx="2944">
                  <c:v>413.0</c:v>
                </c:pt>
                <c:pt idx="2945">
                  <c:v>413.0</c:v>
                </c:pt>
                <c:pt idx="2946">
                  <c:v>414.0</c:v>
                </c:pt>
                <c:pt idx="2947">
                  <c:v>414.0</c:v>
                </c:pt>
                <c:pt idx="2948">
                  <c:v>414.0</c:v>
                </c:pt>
                <c:pt idx="2949">
                  <c:v>414.0</c:v>
                </c:pt>
                <c:pt idx="2950">
                  <c:v>414.0</c:v>
                </c:pt>
                <c:pt idx="2951">
                  <c:v>414.0</c:v>
                </c:pt>
                <c:pt idx="2952">
                  <c:v>414.0</c:v>
                </c:pt>
                <c:pt idx="2953">
                  <c:v>414.0</c:v>
                </c:pt>
                <c:pt idx="2954">
                  <c:v>415.0</c:v>
                </c:pt>
                <c:pt idx="2955">
                  <c:v>415.0</c:v>
                </c:pt>
                <c:pt idx="2956">
                  <c:v>415.0</c:v>
                </c:pt>
                <c:pt idx="2957">
                  <c:v>415.0</c:v>
                </c:pt>
                <c:pt idx="2958">
                  <c:v>415.0</c:v>
                </c:pt>
                <c:pt idx="2959">
                  <c:v>417.0</c:v>
                </c:pt>
                <c:pt idx="2960">
                  <c:v>417.0</c:v>
                </c:pt>
                <c:pt idx="2961">
                  <c:v>419.0</c:v>
                </c:pt>
                <c:pt idx="2962">
                  <c:v>419.0</c:v>
                </c:pt>
                <c:pt idx="2963">
                  <c:v>420.0</c:v>
                </c:pt>
                <c:pt idx="2964">
                  <c:v>420.0</c:v>
                </c:pt>
                <c:pt idx="2965">
                  <c:v>421.0</c:v>
                </c:pt>
                <c:pt idx="2966">
                  <c:v>421.0</c:v>
                </c:pt>
                <c:pt idx="2967">
                  <c:v>421.0</c:v>
                </c:pt>
                <c:pt idx="2968">
                  <c:v>421.0</c:v>
                </c:pt>
                <c:pt idx="2969">
                  <c:v>421.0</c:v>
                </c:pt>
                <c:pt idx="2970">
                  <c:v>421.0</c:v>
                </c:pt>
                <c:pt idx="2971">
                  <c:v>422.0</c:v>
                </c:pt>
                <c:pt idx="2972">
                  <c:v>422.0</c:v>
                </c:pt>
                <c:pt idx="2973">
                  <c:v>423.0</c:v>
                </c:pt>
                <c:pt idx="2974">
                  <c:v>425.0</c:v>
                </c:pt>
                <c:pt idx="2975">
                  <c:v>425.0</c:v>
                </c:pt>
                <c:pt idx="2976">
                  <c:v>426.0</c:v>
                </c:pt>
                <c:pt idx="2977">
                  <c:v>426.0</c:v>
                </c:pt>
                <c:pt idx="2978">
                  <c:v>427.0</c:v>
                </c:pt>
                <c:pt idx="2979">
                  <c:v>431.0</c:v>
                </c:pt>
                <c:pt idx="2980">
                  <c:v>431.0</c:v>
                </c:pt>
                <c:pt idx="2981">
                  <c:v>432.0</c:v>
                </c:pt>
                <c:pt idx="2982">
                  <c:v>432.0</c:v>
                </c:pt>
                <c:pt idx="2983">
                  <c:v>434.0</c:v>
                </c:pt>
                <c:pt idx="2984">
                  <c:v>437.0</c:v>
                </c:pt>
                <c:pt idx="2985">
                  <c:v>441.0</c:v>
                </c:pt>
                <c:pt idx="2986">
                  <c:v>443.0</c:v>
                </c:pt>
                <c:pt idx="2987">
                  <c:v>443.0</c:v>
                </c:pt>
                <c:pt idx="2988">
                  <c:v>444.0</c:v>
                </c:pt>
                <c:pt idx="2989">
                  <c:v>445.0</c:v>
                </c:pt>
                <c:pt idx="2990">
                  <c:v>452.0</c:v>
                </c:pt>
                <c:pt idx="2991">
                  <c:v>472.0</c:v>
                </c:pt>
                <c:pt idx="2992">
                  <c:v>472.0</c:v>
                </c:pt>
                <c:pt idx="2993">
                  <c:v>481.0</c:v>
                </c:pt>
                <c:pt idx="2994">
                  <c:v>510.0</c:v>
                </c:pt>
                <c:pt idx="2995">
                  <c:v>510.0</c:v>
                </c:pt>
                <c:pt idx="2996">
                  <c:v>529.0</c:v>
                </c:pt>
                <c:pt idx="2997">
                  <c:v>580.0</c:v>
                </c:pt>
                <c:pt idx="2998">
                  <c:v>606.0</c:v>
                </c:pt>
              </c:numCache>
            </c:numRef>
          </c:xVal>
          <c:yVal>
            <c:numRef>
              <c:f>GroupBy!$E$2:$E$3000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7232728"/>
        <c:axId val="2127238232"/>
      </c:scatterChart>
      <c:valAx>
        <c:axId val="2127232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Event Latency (ms)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7238232"/>
        <c:crosses val="autoZero"/>
        <c:crossBetween val="midCat"/>
        <c:majorUnit val="500.0"/>
      </c:valAx>
      <c:valAx>
        <c:axId val="2127238232"/>
        <c:scaling>
          <c:orientation val="minMax"/>
          <c:max val="1.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21272327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3952299829642"/>
          <c:y val="0.170345220014763"/>
          <c:w val="0.231686541737649"/>
          <c:h val="0.41146650031977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41240509417848"/>
          <c:y val="0.0636636318897638"/>
          <c:w val="0.880737097970024"/>
          <c:h val="0.80203887795275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Sheet11!$C$1</c:f>
              <c:strCache>
                <c:ptCount val="1"/>
                <c:pt idx="0">
                  <c:v>Spark</c:v>
                </c:pt>
              </c:strCache>
            </c:strRef>
          </c:tx>
          <c:spPr>
            <a:solidFill>
              <a:srgbClr val="FF6600"/>
            </a:solidFill>
            <a:effectLst/>
          </c:spPr>
          <c:invertIfNegative val="0"/>
          <c:cat>
            <c:numRef>
              <c:f>Sheet11!$A$20:$A$30</c:f>
              <c:numCache>
                <c:formatCode>General</c:formatCode>
                <c:ptCount val="11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  <c:pt idx="5">
                  <c:v>240.0</c:v>
                </c:pt>
                <c:pt idx="6">
                  <c:v>250.0</c:v>
                </c:pt>
                <c:pt idx="7">
                  <c:v>260.0</c:v>
                </c:pt>
                <c:pt idx="8">
                  <c:v>270.0</c:v>
                </c:pt>
                <c:pt idx="9">
                  <c:v>280.0</c:v>
                </c:pt>
                <c:pt idx="10">
                  <c:v>290.0</c:v>
                </c:pt>
              </c:numCache>
            </c:numRef>
          </c:cat>
          <c:val>
            <c:numRef>
              <c:f>Sheet11!$C$20:$C$30</c:f>
              <c:numCache>
                <c:formatCode>General</c:formatCode>
                <c:ptCount val="11"/>
                <c:pt idx="0">
                  <c:v>1027.32</c:v>
                </c:pt>
                <c:pt idx="1">
                  <c:v>1036.18</c:v>
                </c:pt>
                <c:pt idx="2">
                  <c:v>1044.86</c:v>
                </c:pt>
                <c:pt idx="3">
                  <c:v>1082.44</c:v>
                </c:pt>
                <c:pt idx="4">
                  <c:v>1023.24</c:v>
                </c:pt>
                <c:pt idx="5">
                  <c:v>1651.96</c:v>
                </c:pt>
                <c:pt idx="6">
                  <c:v>3437.48</c:v>
                </c:pt>
                <c:pt idx="7">
                  <c:v>2217.32</c:v>
                </c:pt>
                <c:pt idx="8">
                  <c:v>1842.98</c:v>
                </c:pt>
                <c:pt idx="9">
                  <c:v>1298.66</c:v>
                </c:pt>
                <c:pt idx="10">
                  <c:v>1148.4</c:v>
                </c:pt>
              </c:numCache>
            </c:numRef>
          </c:val>
        </c:ser>
        <c:ser>
          <c:idx val="0"/>
          <c:order val="1"/>
          <c:tx>
            <c:strRef>
              <c:f>Sheet11!$B$1</c:f>
              <c:strCache>
                <c:ptCount val="1"/>
                <c:pt idx="0">
                  <c:v>Flink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effectLst/>
          </c:spPr>
          <c:invertIfNegative val="0"/>
          <c:cat>
            <c:numRef>
              <c:f>Sheet11!$A$20:$A$30</c:f>
              <c:numCache>
                <c:formatCode>General</c:formatCode>
                <c:ptCount val="11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  <c:pt idx="5">
                  <c:v>240.0</c:v>
                </c:pt>
                <c:pt idx="6">
                  <c:v>250.0</c:v>
                </c:pt>
                <c:pt idx="7">
                  <c:v>260.0</c:v>
                </c:pt>
                <c:pt idx="8">
                  <c:v>270.0</c:v>
                </c:pt>
                <c:pt idx="9">
                  <c:v>280.0</c:v>
                </c:pt>
                <c:pt idx="10">
                  <c:v>290.0</c:v>
                </c:pt>
              </c:numCache>
            </c:numRef>
          </c:cat>
          <c:val>
            <c:numRef>
              <c:f>Sheet11!$B$20:$B$30</c:f>
              <c:numCache>
                <c:formatCode>General</c:formatCode>
                <c:ptCount val="11"/>
                <c:pt idx="0">
                  <c:v>442.3059999999999</c:v>
                </c:pt>
                <c:pt idx="1">
                  <c:v>446.188</c:v>
                </c:pt>
                <c:pt idx="2">
                  <c:v>425.862</c:v>
                </c:pt>
                <c:pt idx="3">
                  <c:v>437.762</c:v>
                </c:pt>
                <c:pt idx="4">
                  <c:v>408.6999999999999</c:v>
                </c:pt>
                <c:pt idx="5">
                  <c:v>412.55</c:v>
                </c:pt>
                <c:pt idx="6">
                  <c:v>17154.76</c:v>
                </c:pt>
                <c:pt idx="7">
                  <c:v>11126.66</c:v>
                </c:pt>
                <c:pt idx="8">
                  <c:v>5221.692</c:v>
                </c:pt>
                <c:pt idx="9">
                  <c:v>1490.886</c:v>
                </c:pt>
                <c:pt idx="10">
                  <c:v>399.422</c:v>
                </c:pt>
              </c:numCache>
            </c:numRef>
          </c:val>
        </c:ser>
        <c:ser>
          <c:idx val="2"/>
          <c:order val="2"/>
          <c:tx>
            <c:strRef>
              <c:f>Sheet11!$D$1</c:f>
              <c:strCache>
                <c:ptCount val="1"/>
                <c:pt idx="0">
                  <c:v>Drizzle</c:v>
                </c:pt>
              </c:strCache>
            </c:strRef>
          </c:tx>
          <c:spPr>
            <a:solidFill>
              <a:srgbClr val="008000"/>
            </a:solidFill>
            <a:effectLst/>
          </c:spPr>
          <c:invertIfNegative val="0"/>
          <c:cat>
            <c:numRef>
              <c:f>Sheet11!$A$20:$A$30</c:f>
              <c:numCache>
                <c:formatCode>General</c:formatCode>
                <c:ptCount val="11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  <c:pt idx="5">
                  <c:v>240.0</c:v>
                </c:pt>
                <c:pt idx="6">
                  <c:v>250.0</c:v>
                </c:pt>
                <c:pt idx="7">
                  <c:v>260.0</c:v>
                </c:pt>
                <c:pt idx="8">
                  <c:v>270.0</c:v>
                </c:pt>
                <c:pt idx="9">
                  <c:v>280.0</c:v>
                </c:pt>
                <c:pt idx="10">
                  <c:v>290.0</c:v>
                </c:pt>
              </c:numCache>
            </c:numRef>
          </c:cat>
          <c:val>
            <c:numRef>
              <c:f>Sheet11!$D$20:$D$30</c:f>
              <c:numCache>
                <c:formatCode>General</c:formatCode>
                <c:ptCount val="11"/>
                <c:pt idx="0">
                  <c:v>417.98</c:v>
                </c:pt>
                <c:pt idx="1">
                  <c:v>416.2200000000001</c:v>
                </c:pt>
                <c:pt idx="2">
                  <c:v>456.6</c:v>
                </c:pt>
                <c:pt idx="3">
                  <c:v>396.2599999999999</c:v>
                </c:pt>
                <c:pt idx="4">
                  <c:v>467.76</c:v>
                </c:pt>
                <c:pt idx="5">
                  <c:v>410.32</c:v>
                </c:pt>
                <c:pt idx="6">
                  <c:v>1260.48</c:v>
                </c:pt>
                <c:pt idx="7">
                  <c:v>514.6</c:v>
                </c:pt>
                <c:pt idx="8">
                  <c:v>404.82</c:v>
                </c:pt>
                <c:pt idx="9">
                  <c:v>407.88</c:v>
                </c:pt>
                <c:pt idx="10">
                  <c:v>411.12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127318984"/>
        <c:axId val="2127321960"/>
      </c:barChart>
      <c:catAx>
        <c:axId val="2127318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7321960"/>
        <c:crosses val="autoZero"/>
        <c:auto val="1"/>
        <c:lblAlgn val="ctr"/>
        <c:lblOffset val="100"/>
        <c:noMultiLvlLbl val="0"/>
      </c:catAx>
      <c:valAx>
        <c:axId val="2127321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27318984"/>
        <c:crosses val="autoZero"/>
        <c:crossBetween val="between"/>
        <c:majorUnit val="5000.0"/>
      </c:valAx>
    </c:plotArea>
    <c:legend>
      <c:legendPos val="r"/>
      <c:layout>
        <c:manualLayout>
          <c:xMode val="edge"/>
          <c:yMode val="edge"/>
          <c:x val="0.113722391768945"/>
          <c:y val="0.0475861000943844"/>
          <c:w val="0.329536779950239"/>
          <c:h val="0.16201925265122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41240509417848"/>
          <c:y val="0.0636636318897638"/>
          <c:w val="0.880737097970024"/>
          <c:h val="0.80203887795275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Sheet11!$C$1</c:f>
              <c:strCache>
                <c:ptCount val="1"/>
                <c:pt idx="0">
                  <c:v>Spark</c:v>
                </c:pt>
              </c:strCache>
            </c:strRef>
          </c:tx>
          <c:spPr>
            <a:solidFill>
              <a:srgbClr val="FF6600"/>
            </a:solidFill>
            <a:effectLst/>
          </c:spPr>
          <c:invertIfNegative val="0"/>
          <c:cat>
            <c:numRef>
              <c:f>Sheet11!$A$20:$A$24</c:f>
              <c:numCache>
                <c:formatCode>General</c:formatCode>
                <c:ptCount val="5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</c:numCache>
            </c:numRef>
          </c:cat>
          <c:val>
            <c:numRef>
              <c:f>Sheet11!$C$20:$C$24</c:f>
              <c:numCache>
                <c:formatCode>General</c:formatCode>
                <c:ptCount val="5"/>
                <c:pt idx="0">
                  <c:v>1027.32</c:v>
                </c:pt>
                <c:pt idx="1">
                  <c:v>1036.18</c:v>
                </c:pt>
                <c:pt idx="2">
                  <c:v>1044.86</c:v>
                </c:pt>
                <c:pt idx="3">
                  <c:v>1082.44</c:v>
                </c:pt>
                <c:pt idx="4">
                  <c:v>1023.24</c:v>
                </c:pt>
              </c:numCache>
            </c:numRef>
          </c:val>
        </c:ser>
        <c:ser>
          <c:idx val="0"/>
          <c:order val="1"/>
          <c:tx>
            <c:strRef>
              <c:f>Sheet11!$B$1</c:f>
              <c:strCache>
                <c:ptCount val="1"/>
                <c:pt idx="0">
                  <c:v>Flink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effectLst/>
          </c:spPr>
          <c:invertIfNegative val="0"/>
          <c:cat>
            <c:numRef>
              <c:f>Sheet11!$A$20:$A$24</c:f>
              <c:numCache>
                <c:formatCode>General</c:formatCode>
                <c:ptCount val="5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</c:numCache>
            </c:numRef>
          </c:cat>
          <c:val>
            <c:numRef>
              <c:f>Sheet11!$B$20:$B$24</c:f>
              <c:numCache>
                <c:formatCode>General</c:formatCode>
                <c:ptCount val="5"/>
                <c:pt idx="0">
                  <c:v>442.3059999999999</c:v>
                </c:pt>
                <c:pt idx="1">
                  <c:v>446.188</c:v>
                </c:pt>
                <c:pt idx="2">
                  <c:v>425.862</c:v>
                </c:pt>
                <c:pt idx="3">
                  <c:v>437.762</c:v>
                </c:pt>
                <c:pt idx="4">
                  <c:v>408.6999999999999</c:v>
                </c:pt>
              </c:numCache>
            </c:numRef>
          </c:val>
        </c:ser>
        <c:ser>
          <c:idx val="2"/>
          <c:order val="2"/>
          <c:tx>
            <c:strRef>
              <c:f>Sheet11!$D$1</c:f>
              <c:strCache>
                <c:ptCount val="1"/>
                <c:pt idx="0">
                  <c:v>Drizzle</c:v>
                </c:pt>
              </c:strCache>
            </c:strRef>
          </c:tx>
          <c:spPr>
            <a:solidFill>
              <a:srgbClr val="008000"/>
            </a:solidFill>
            <a:effectLst/>
          </c:spPr>
          <c:invertIfNegative val="0"/>
          <c:cat>
            <c:numRef>
              <c:f>Sheet11!$A$20:$A$24</c:f>
              <c:numCache>
                <c:formatCode>General</c:formatCode>
                <c:ptCount val="5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230.0</c:v>
                </c:pt>
              </c:numCache>
            </c:numRef>
          </c:cat>
          <c:val>
            <c:numRef>
              <c:f>Sheet11!$D$20:$D$24</c:f>
              <c:numCache>
                <c:formatCode>General</c:formatCode>
                <c:ptCount val="5"/>
                <c:pt idx="0">
                  <c:v>417.98</c:v>
                </c:pt>
                <c:pt idx="1">
                  <c:v>416.2200000000001</c:v>
                </c:pt>
                <c:pt idx="2">
                  <c:v>456.6</c:v>
                </c:pt>
                <c:pt idx="3">
                  <c:v>396.2599999999999</c:v>
                </c:pt>
                <c:pt idx="4">
                  <c:v>467.76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127361176"/>
        <c:axId val="2127364152"/>
      </c:barChart>
      <c:catAx>
        <c:axId val="2127361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7364152"/>
        <c:crosses val="autoZero"/>
        <c:auto val="1"/>
        <c:lblAlgn val="ctr"/>
        <c:lblOffset val="100"/>
        <c:noMultiLvlLbl val="0"/>
      </c:catAx>
      <c:valAx>
        <c:axId val="2127364152"/>
        <c:scaling>
          <c:orientation val="minMax"/>
          <c:max val="2000.0"/>
        </c:scaling>
        <c:delete val="0"/>
        <c:axPos val="l"/>
        <c:numFmt formatCode="General" sourceLinked="1"/>
        <c:majorTickMark val="out"/>
        <c:minorTickMark val="none"/>
        <c:tickLblPos val="nextTo"/>
        <c:crossAx val="2127361176"/>
        <c:crosses val="autoZero"/>
        <c:crossBetween val="between"/>
        <c:majorUnit val="500.0"/>
      </c:valAx>
    </c:plotArea>
    <c:legend>
      <c:legendPos val="r"/>
      <c:layout>
        <c:manualLayout>
          <c:xMode val="edge"/>
          <c:yMode val="edge"/>
          <c:x val="0.214492633253623"/>
          <c:y val="0.0510896739501323"/>
          <c:w val="0.670708590698511"/>
          <c:h val="0.16201925265122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9224536881782"/>
          <c:y val="0.0842592592592592"/>
          <c:w val="0.843547733705348"/>
          <c:h val="0.653796296296296"/>
        </c:manualLayout>
      </c:layout>
      <c:scatterChart>
        <c:scatterStyle val="smoothMarker"/>
        <c:varyColors val="0"/>
        <c:ser>
          <c:idx val="0"/>
          <c:order val="0"/>
          <c:tx>
            <c:v>Spark</c:v>
          </c:tx>
          <c:spPr>
            <a:ln w="38100" cmpd="sng"/>
          </c:spPr>
          <c:marker>
            <c:symbol val="none"/>
          </c:marker>
          <c:xVal>
            <c:numRef>
              <c:f>GroupBy!$B$2:$B$3000</c:f>
              <c:numCache>
                <c:formatCode>General</c:formatCode>
                <c:ptCount val="2999"/>
                <c:pt idx="0">
                  <c:v>541.0</c:v>
                </c:pt>
                <c:pt idx="1">
                  <c:v>542.0</c:v>
                </c:pt>
                <c:pt idx="2">
                  <c:v>545.0</c:v>
                </c:pt>
                <c:pt idx="3">
                  <c:v>549.0</c:v>
                </c:pt>
                <c:pt idx="4">
                  <c:v>550.0</c:v>
                </c:pt>
                <c:pt idx="5">
                  <c:v>552.0</c:v>
                </c:pt>
                <c:pt idx="6">
                  <c:v>552.0</c:v>
                </c:pt>
                <c:pt idx="7">
                  <c:v>554.0</c:v>
                </c:pt>
                <c:pt idx="8">
                  <c:v>557.0</c:v>
                </c:pt>
                <c:pt idx="9">
                  <c:v>558.0</c:v>
                </c:pt>
                <c:pt idx="10">
                  <c:v>558.0</c:v>
                </c:pt>
                <c:pt idx="11">
                  <c:v>558.0</c:v>
                </c:pt>
                <c:pt idx="12">
                  <c:v>560.0</c:v>
                </c:pt>
                <c:pt idx="13">
                  <c:v>560.0</c:v>
                </c:pt>
                <c:pt idx="14">
                  <c:v>561.0</c:v>
                </c:pt>
                <c:pt idx="15">
                  <c:v>562.0</c:v>
                </c:pt>
                <c:pt idx="16">
                  <c:v>563.0</c:v>
                </c:pt>
                <c:pt idx="17">
                  <c:v>565.0</c:v>
                </c:pt>
                <c:pt idx="18">
                  <c:v>565.0</c:v>
                </c:pt>
                <c:pt idx="19">
                  <c:v>565.0</c:v>
                </c:pt>
                <c:pt idx="20">
                  <c:v>567.0</c:v>
                </c:pt>
                <c:pt idx="21">
                  <c:v>567.0</c:v>
                </c:pt>
                <c:pt idx="22">
                  <c:v>567.0</c:v>
                </c:pt>
                <c:pt idx="23">
                  <c:v>568.0</c:v>
                </c:pt>
                <c:pt idx="24">
                  <c:v>568.0</c:v>
                </c:pt>
                <c:pt idx="25">
                  <c:v>568.0</c:v>
                </c:pt>
                <c:pt idx="26">
                  <c:v>569.0</c:v>
                </c:pt>
                <c:pt idx="27">
                  <c:v>571.0</c:v>
                </c:pt>
                <c:pt idx="28">
                  <c:v>571.0</c:v>
                </c:pt>
                <c:pt idx="29">
                  <c:v>573.0</c:v>
                </c:pt>
                <c:pt idx="30">
                  <c:v>573.0</c:v>
                </c:pt>
                <c:pt idx="31">
                  <c:v>573.0</c:v>
                </c:pt>
                <c:pt idx="32">
                  <c:v>573.0</c:v>
                </c:pt>
                <c:pt idx="33">
                  <c:v>573.0</c:v>
                </c:pt>
                <c:pt idx="34">
                  <c:v>573.0</c:v>
                </c:pt>
                <c:pt idx="35">
                  <c:v>575.0</c:v>
                </c:pt>
                <c:pt idx="36">
                  <c:v>575.0</c:v>
                </c:pt>
                <c:pt idx="37">
                  <c:v>575.0</c:v>
                </c:pt>
                <c:pt idx="38">
                  <c:v>575.0</c:v>
                </c:pt>
                <c:pt idx="39">
                  <c:v>576.0</c:v>
                </c:pt>
                <c:pt idx="40">
                  <c:v>576.0</c:v>
                </c:pt>
                <c:pt idx="41">
                  <c:v>576.0</c:v>
                </c:pt>
                <c:pt idx="42">
                  <c:v>576.0</c:v>
                </c:pt>
                <c:pt idx="43">
                  <c:v>577.0</c:v>
                </c:pt>
                <c:pt idx="44">
                  <c:v>577.0</c:v>
                </c:pt>
                <c:pt idx="45">
                  <c:v>577.0</c:v>
                </c:pt>
                <c:pt idx="46">
                  <c:v>578.0</c:v>
                </c:pt>
                <c:pt idx="47">
                  <c:v>579.0</c:v>
                </c:pt>
                <c:pt idx="48">
                  <c:v>579.0</c:v>
                </c:pt>
                <c:pt idx="49">
                  <c:v>580.0</c:v>
                </c:pt>
                <c:pt idx="50">
                  <c:v>580.0</c:v>
                </c:pt>
                <c:pt idx="51">
                  <c:v>580.0</c:v>
                </c:pt>
                <c:pt idx="52">
                  <c:v>580.0</c:v>
                </c:pt>
                <c:pt idx="53">
                  <c:v>581.0</c:v>
                </c:pt>
                <c:pt idx="54">
                  <c:v>581.0</c:v>
                </c:pt>
                <c:pt idx="55">
                  <c:v>581.0</c:v>
                </c:pt>
                <c:pt idx="56">
                  <c:v>581.0</c:v>
                </c:pt>
                <c:pt idx="57">
                  <c:v>582.0</c:v>
                </c:pt>
                <c:pt idx="58">
                  <c:v>582.0</c:v>
                </c:pt>
                <c:pt idx="59">
                  <c:v>583.0</c:v>
                </c:pt>
                <c:pt idx="60">
                  <c:v>583.0</c:v>
                </c:pt>
                <c:pt idx="61">
                  <c:v>584.0</c:v>
                </c:pt>
                <c:pt idx="62">
                  <c:v>584.0</c:v>
                </c:pt>
                <c:pt idx="63">
                  <c:v>585.0</c:v>
                </c:pt>
                <c:pt idx="64">
                  <c:v>586.0</c:v>
                </c:pt>
                <c:pt idx="65">
                  <c:v>586.0</c:v>
                </c:pt>
                <c:pt idx="66">
                  <c:v>586.0</c:v>
                </c:pt>
                <c:pt idx="67">
                  <c:v>586.0</c:v>
                </c:pt>
                <c:pt idx="68">
                  <c:v>586.0</c:v>
                </c:pt>
                <c:pt idx="69">
                  <c:v>586.0</c:v>
                </c:pt>
                <c:pt idx="70">
                  <c:v>586.0</c:v>
                </c:pt>
                <c:pt idx="71">
                  <c:v>586.0</c:v>
                </c:pt>
                <c:pt idx="72">
                  <c:v>587.0</c:v>
                </c:pt>
                <c:pt idx="73">
                  <c:v>587.0</c:v>
                </c:pt>
                <c:pt idx="74">
                  <c:v>587.0</c:v>
                </c:pt>
                <c:pt idx="75">
                  <c:v>587.0</c:v>
                </c:pt>
                <c:pt idx="76">
                  <c:v>587.0</c:v>
                </c:pt>
                <c:pt idx="77">
                  <c:v>587.0</c:v>
                </c:pt>
                <c:pt idx="78">
                  <c:v>588.0</c:v>
                </c:pt>
                <c:pt idx="79">
                  <c:v>588.0</c:v>
                </c:pt>
                <c:pt idx="80">
                  <c:v>588.0</c:v>
                </c:pt>
                <c:pt idx="81">
                  <c:v>588.0</c:v>
                </c:pt>
                <c:pt idx="82">
                  <c:v>588.0</c:v>
                </c:pt>
                <c:pt idx="83">
                  <c:v>588.0</c:v>
                </c:pt>
                <c:pt idx="84">
                  <c:v>588.0</c:v>
                </c:pt>
                <c:pt idx="85">
                  <c:v>588.0</c:v>
                </c:pt>
                <c:pt idx="86">
                  <c:v>589.0</c:v>
                </c:pt>
                <c:pt idx="87">
                  <c:v>589.0</c:v>
                </c:pt>
                <c:pt idx="88">
                  <c:v>590.0</c:v>
                </c:pt>
                <c:pt idx="89">
                  <c:v>590.0</c:v>
                </c:pt>
                <c:pt idx="90">
                  <c:v>590.0</c:v>
                </c:pt>
                <c:pt idx="91">
                  <c:v>590.0</c:v>
                </c:pt>
                <c:pt idx="92">
                  <c:v>591.0</c:v>
                </c:pt>
                <c:pt idx="93">
                  <c:v>591.0</c:v>
                </c:pt>
                <c:pt idx="94">
                  <c:v>591.0</c:v>
                </c:pt>
                <c:pt idx="95">
                  <c:v>592.0</c:v>
                </c:pt>
                <c:pt idx="96">
                  <c:v>592.0</c:v>
                </c:pt>
                <c:pt idx="97">
                  <c:v>592.0</c:v>
                </c:pt>
                <c:pt idx="98">
                  <c:v>592.0</c:v>
                </c:pt>
                <c:pt idx="99">
                  <c:v>592.0</c:v>
                </c:pt>
                <c:pt idx="100">
                  <c:v>592.0</c:v>
                </c:pt>
                <c:pt idx="101">
                  <c:v>593.0</c:v>
                </c:pt>
                <c:pt idx="102">
                  <c:v>593.0</c:v>
                </c:pt>
                <c:pt idx="103">
                  <c:v>594.0</c:v>
                </c:pt>
                <c:pt idx="104">
                  <c:v>594.0</c:v>
                </c:pt>
                <c:pt idx="105">
                  <c:v>594.0</c:v>
                </c:pt>
                <c:pt idx="106">
                  <c:v>594.0</c:v>
                </c:pt>
                <c:pt idx="107">
                  <c:v>595.0</c:v>
                </c:pt>
                <c:pt idx="108">
                  <c:v>595.0</c:v>
                </c:pt>
                <c:pt idx="109">
                  <c:v>595.0</c:v>
                </c:pt>
                <c:pt idx="110">
                  <c:v>595.0</c:v>
                </c:pt>
                <c:pt idx="111">
                  <c:v>595.0</c:v>
                </c:pt>
                <c:pt idx="112">
                  <c:v>595.0</c:v>
                </c:pt>
                <c:pt idx="113">
                  <c:v>596.0</c:v>
                </c:pt>
                <c:pt idx="114">
                  <c:v>596.0</c:v>
                </c:pt>
                <c:pt idx="115">
                  <c:v>596.0</c:v>
                </c:pt>
                <c:pt idx="116">
                  <c:v>596.0</c:v>
                </c:pt>
                <c:pt idx="117">
                  <c:v>596.0</c:v>
                </c:pt>
                <c:pt idx="118">
                  <c:v>596.0</c:v>
                </c:pt>
                <c:pt idx="119">
                  <c:v>596.0</c:v>
                </c:pt>
                <c:pt idx="120">
                  <c:v>597.0</c:v>
                </c:pt>
                <c:pt idx="121">
                  <c:v>597.0</c:v>
                </c:pt>
                <c:pt idx="122">
                  <c:v>597.0</c:v>
                </c:pt>
                <c:pt idx="123">
                  <c:v>597.0</c:v>
                </c:pt>
                <c:pt idx="124">
                  <c:v>597.0</c:v>
                </c:pt>
                <c:pt idx="125">
                  <c:v>598.0</c:v>
                </c:pt>
                <c:pt idx="126">
                  <c:v>598.0</c:v>
                </c:pt>
                <c:pt idx="127">
                  <c:v>598.0</c:v>
                </c:pt>
                <c:pt idx="128">
                  <c:v>598.0</c:v>
                </c:pt>
                <c:pt idx="129">
                  <c:v>599.0</c:v>
                </c:pt>
                <c:pt idx="130">
                  <c:v>599.0</c:v>
                </c:pt>
                <c:pt idx="131">
                  <c:v>599.0</c:v>
                </c:pt>
                <c:pt idx="132">
                  <c:v>600.0</c:v>
                </c:pt>
                <c:pt idx="133">
                  <c:v>600.0</c:v>
                </c:pt>
                <c:pt idx="134">
                  <c:v>600.0</c:v>
                </c:pt>
                <c:pt idx="135">
                  <c:v>600.0</c:v>
                </c:pt>
                <c:pt idx="136">
                  <c:v>600.0</c:v>
                </c:pt>
                <c:pt idx="137">
                  <c:v>601.0</c:v>
                </c:pt>
                <c:pt idx="138">
                  <c:v>601.0</c:v>
                </c:pt>
                <c:pt idx="139">
                  <c:v>601.0</c:v>
                </c:pt>
                <c:pt idx="140">
                  <c:v>601.0</c:v>
                </c:pt>
                <c:pt idx="141">
                  <c:v>603.0</c:v>
                </c:pt>
                <c:pt idx="142">
                  <c:v>603.0</c:v>
                </c:pt>
                <c:pt idx="143">
                  <c:v>603.0</c:v>
                </c:pt>
                <c:pt idx="144">
                  <c:v>603.0</c:v>
                </c:pt>
                <c:pt idx="145">
                  <c:v>603.0</c:v>
                </c:pt>
                <c:pt idx="146">
                  <c:v>603.0</c:v>
                </c:pt>
                <c:pt idx="147">
                  <c:v>603.0</c:v>
                </c:pt>
                <c:pt idx="148">
                  <c:v>603.0</c:v>
                </c:pt>
                <c:pt idx="149">
                  <c:v>603.0</c:v>
                </c:pt>
                <c:pt idx="150">
                  <c:v>604.0</c:v>
                </c:pt>
                <c:pt idx="151">
                  <c:v>604.0</c:v>
                </c:pt>
                <c:pt idx="152">
                  <c:v>604.0</c:v>
                </c:pt>
                <c:pt idx="153">
                  <c:v>604.0</c:v>
                </c:pt>
                <c:pt idx="154">
                  <c:v>604.0</c:v>
                </c:pt>
                <c:pt idx="155">
                  <c:v>604.0</c:v>
                </c:pt>
                <c:pt idx="156">
                  <c:v>604.0</c:v>
                </c:pt>
                <c:pt idx="157">
                  <c:v>604.0</c:v>
                </c:pt>
                <c:pt idx="158">
                  <c:v>605.0</c:v>
                </c:pt>
                <c:pt idx="159">
                  <c:v>605.0</c:v>
                </c:pt>
                <c:pt idx="160">
                  <c:v>605.0</c:v>
                </c:pt>
                <c:pt idx="161">
                  <c:v>605.0</c:v>
                </c:pt>
                <c:pt idx="162">
                  <c:v>605.0</c:v>
                </c:pt>
                <c:pt idx="163">
                  <c:v>605.0</c:v>
                </c:pt>
                <c:pt idx="164">
                  <c:v>605.0</c:v>
                </c:pt>
                <c:pt idx="165">
                  <c:v>606.0</c:v>
                </c:pt>
                <c:pt idx="166">
                  <c:v>606.0</c:v>
                </c:pt>
                <c:pt idx="167">
                  <c:v>606.0</c:v>
                </c:pt>
                <c:pt idx="168">
                  <c:v>606.0</c:v>
                </c:pt>
                <c:pt idx="169">
                  <c:v>606.0</c:v>
                </c:pt>
                <c:pt idx="170">
                  <c:v>607.0</c:v>
                </c:pt>
                <c:pt idx="171">
                  <c:v>607.0</c:v>
                </c:pt>
                <c:pt idx="172">
                  <c:v>607.0</c:v>
                </c:pt>
                <c:pt idx="173">
                  <c:v>607.0</c:v>
                </c:pt>
                <c:pt idx="174">
                  <c:v>607.0</c:v>
                </c:pt>
                <c:pt idx="175">
                  <c:v>607.0</c:v>
                </c:pt>
                <c:pt idx="176">
                  <c:v>607.0</c:v>
                </c:pt>
                <c:pt idx="177">
                  <c:v>607.0</c:v>
                </c:pt>
                <c:pt idx="178">
                  <c:v>607.0</c:v>
                </c:pt>
                <c:pt idx="179">
                  <c:v>607.0</c:v>
                </c:pt>
                <c:pt idx="180">
                  <c:v>607.0</c:v>
                </c:pt>
                <c:pt idx="181">
                  <c:v>608.0</c:v>
                </c:pt>
                <c:pt idx="182">
                  <c:v>608.0</c:v>
                </c:pt>
                <c:pt idx="183">
                  <c:v>608.0</c:v>
                </c:pt>
                <c:pt idx="184">
                  <c:v>608.0</c:v>
                </c:pt>
                <c:pt idx="185">
                  <c:v>608.0</c:v>
                </c:pt>
                <c:pt idx="186">
                  <c:v>608.0</c:v>
                </c:pt>
                <c:pt idx="187">
                  <c:v>608.0</c:v>
                </c:pt>
                <c:pt idx="188">
                  <c:v>608.0</c:v>
                </c:pt>
                <c:pt idx="189">
                  <c:v>608.0</c:v>
                </c:pt>
                <c:pt idx="190">
                  <c:v>609.0</c:v>
                </c:pt>
                <c:pt idx="191">
                  <c:v>609.0</c:v>
                </c:pt>
                <c:pt idx="192">
                  <c:v>609.0</c:v>
                </c:pt>
                <c:pt idx="193">
                  <c:v>610.0</c:v>
                </c:pt>
                <c:pt idx="194">
                  <c:v>610.0</c:v>
                </c:pt>
                <c:pt idx="195">
                  <c:v>610.0</c:v>
                </c:pt>
                <c:pt idx="196">
                  <c:v>610.0</c:v>
                </c:pt>
                <c:pt idx="197">
                  <c:v>611.0</c:v>
                </c:pt>
                <c:pt idx="198">
                  <c:v>611.0</c:v>
                </c:pt>
                <c:pt idx="199">
                  <c:v>611.0</c:v>
                </c:pt>
                <c:pt idx="200">
                  <c:v>611.0</c:v>
                </c:pt>
                <c:pt idx="201">
                  <c:v>611.0</c:v>
                </c:pt>
                <c:pt idx="202">
                  <c:v>611.0</c:v>
                </c:pt>
                <c:pt idx="203">
                  <c:v>611.0</c:v>
                </c:pt>
                <c:pt idx="204">
                  <c:v>611.0</c:v>
                </c:pt>
                <c:pt idx="205">
                  <c:v>612.0</c:v>
                </c:pt>
                <c:pt idx="206">
                  <c:v>612.0</c:v>
                </c:pt>
                <c:pt idx="207">
                  <c:v>612.0</c:v>
                </c:pt>
                <c:pt idx="208">
                  <c:v>612.0</c:v>
                </c:pt>
                <c:pt idx="209">
                  <c:v>612.0</c:v>
                </c:pt>
                <c:pt idx="210">
                  <c:v>612.0</c:v>
                </c:pt>
                <c:pt idx="211">
                  <c:v>612.0</c:v>
                </c:pt>
                <c:pt idx="212">
                  <c:v>612.0</c:v>
                </c:pt>
                <c:pt idx="213">
                  <c:v>612.0</c:v>
                </c:pt>
                <c:pt idx="214">
                  <c:v>613.0</c:v>
                </c:pt>
                <c:pt idx="215">
                  <c:v>614.0</c:v>
                </c:pt>
                <c:pt idx="216">
                  <c:v>614.0</c:v>
                </c:pt>
                <c:pt idx="217">
                  <c:v>614.0</c:v>
                </c:pt>
                <c:pt idx="218">
                  <c:v>614.0</c:v>
                </c:pt>
                <c:pt idx="219">
                  <c:v>615.0</c:v>
                </c:pt>
                <c:pt idx="220">
                  <c:v>615.0</c:v>
                </c:pt>
                <c:pt idx="221">
                  <c:v>615.0</c:v>
                </c:pt>
                <c:pt idx="222">
                  <c:v>615.0</c:v>
                </c:pt>
                <c:pt idx="223">
                  <c:v>615.0</c:v>
                </c:pt>
                <c:pt idx="224">
                  <c:v>615.0</c:v>
                </c:pt>
                <c:pt idx="225">
                  <c:v>615.0</c:v>
                </c:pt>
                <c:pt idx="226">
                  <c:v>616.0</c:v>
                </c:pt>
                <c:pt idx="227">
                  <c:v>616.0</c:v>
                </c:pt>
                <c:pt idx="228">
                  <c:v>616.0</c:v>
                </c:pt>
                <c:pt idx="229">
                  <c:v>616.0</c:v>
                </c:pt>
                <c:pt idx="230">
                  <c:v>616.0</c:v>
                </c:pt>
                <c:pt idx="231">
                  <c:v>616.0</c:v>
                </c:pt>
                <c:pt idx="232">
                  <c:v>617.0</c:v>
                </c:pt>
                <c:pt idx="233">
                  <c:v>617.0</c:v>
                </c:pt>
                <c:pt idx="234">
                  <c:v>618.0</c:v>
                </c:pt>
                <c:pt idx="235">
                  <c:v>618.0</c:v>
                </c:pt>
                <c:pt idx="236">
                  <c:v>618.0</c:v>
                </c:pt>
                <c:pt idx="237">
                  <c:v>619.0</c:v>
                </c:pt>
                <c:pt idx="238">
                  <c:v>619.0</c:v>
                </c:pt>
                <c:pt idx="239">
                  <c:v>620.0</c:v>
                </c:pt>
                <c:pt idx="240">
                  <c:v>620.0</c:v>
                </c:pt>
                <c:pt idx="241">
                  <c:v>620.0</c:v>
                </c:pt>
                <c:pt idx="242">
                  <c:v>620.0</c:v>
                </c:pt>
                <c:pt idx="243">
                  <c:v>620.0</c:v>
                </c:pt>
                <c:pt idx="244">
                  <c:v>620.0</c:v>
                </c:pt>
                <c:pt idx="245">
                  <c:v>621.0</c:v>
                </c:pt>
                <c:pt idx="246">
                  <c:v>621.0</c:v>
                </c:pt>
                <c:pt idx="247">
                  <c:v>621.0</c:v>
                </c:pt>
                <c:pt idx="248">
                  <c:v>621.0</c:v>
                </c:pt>
                <c:pt idx="249">
                  <c:v>621.0</c:v>
                </c:pt>
                <c:pt idx="250">
                  <c:v>621.0</c:v>
                </c:pt>
                <c:pt idx="251">
                  <c:v>622.0</c:v>
                </c:pt>
                <c:pt idx="252">
                  <c:v>622.0</c:v>
                </c:pt>
                <c:pt idx="253">
                  <c:v>622.0</c:v>
                </c:pt>
                <c:pt idx="254">
                  <c:v>622.0</c:v>
                </c:pt>
                <c:pt idx="255">
                  <c:v>622.0</c:v>
                </c:pt>
                <c:pt idx="256">
                  <c:v>622.0</c:v>
                </c:pt>
                <c:pt idx="257">
                  <c:v>623.0</c:v>
                </c:pt>
                <c:pt idx="258">
                  <c:v>623.0</c:v>
                </c:pt>
                <c:pt idx="259">
                  <c:v>623.0</c:v>
                </c:pt>
                <c:pt idx="260">
                  <c:v>623.0</c:v>
                </c:pt>
                <c:pt idx="261">
                  <c:v>624.0</c:v>
                </c:pt>
                <c:pt idx="262">
                  <c:v>624.0</c:v>
                </c:pt>
                <c:pt idx="263">
                  <c:v>624.0</c:v>
                </c:pt>
                <c:pt idx="264">
                  <c:v>624.0</c:v>
                </c:pt>
                <c:pt idx="265">
                  <c:v>624.0</c:v>
                </c:pt>
                <c:pt idx="266">
                  <c:v>625.0</c:v>
                </c:pt>
                <c:pt idx="267">
                  <c:v>625.0</c:v>
                </c:pt>
                <c:pt idx="268">
                  <c:v>625.0</c:v>
                </c:pt>
                <c:pt idx="269">
                  <c:v>625.0</c:v>
                </c:pt>
                <c:pt idx="270">
                  <c:v>626.0</c:v>
                </c:pt>
                <c:pt idx="271">
                  <c:v>626.0</c:v>
                </c:pt>
                <c:pt idx="272">
                  <c:v>626.0</c:v>
                </c:pt>
                <c:pt idx="273">
                  <c:v>626.0</c:v>
                </c:pt>
                <c:pt idx="274">
                  <c:v>626.0</c:v>
                </c:pt>
                <c:pt idx="275">
                  <c:v>627.0</c:v>
                </c:pt>
                <c:pt idx="276">
                  <c:v>627.0</c:v>
                </c:pt>
                <c:pt idx="277">
                  <c:v>627.0</c:v>
                </c:pt>
                <c:pt idx="278">
                  <c:v>627.0</c:v>
                </c:pt>
                <c:pt idx="279">
                  <c:v>627.0</c:v>
                </c:pt>
                <c:pt idx="280">
                  <c:v>627.0</c:v>
                </c:pt>
                <c:pt idx="281">
                  <c:v>628.0</c:v>
                </c:pt>
                <c:pt idx="282">
                  <c:v>628.0</c:v>
                </c:pt>
                <c:pt idx="283">
                  <c:v>629.0</c:v>
                </c:pt>
                <c:pt idx="284">
                  <c:v>629.0</c:v>
                </c:pt>
                <c:pt idx="285">
                  <c:v>630.0</c:v>
                </c:pt>
                <c:pt idx="286">
                  <c:v>630.0</c:v>
                </c:pt>
                <c:pt idx="287">
                  <c:v>630.0</c:v>
                </c:pt>
                <c:pt idx="288">
                  <c:v>630.0</c:v>
                </c:pt>
                <c:pt idx="289">
                  <c:v>631.0</c:v>
                </c:pt>
                <c:pt idx="290">
                  <c:v>631.0</c:v>
                </c:pt>
                <c:pt idx="291">
                  <c:v>632.0</c:v>
                </c:pt>
                <c:pt idx="292">
                  <c:v>632.0</c:v>
                </c:pt>
                <c:pt idx="293">
                  <c:v>632.0</c:v>
                </c:pt>
                <c:pt idx="294">
                  <c:v>633.0</c:v>
                </c:pt>
                <c:pt idx="295">
                  <c:v>633.0</c:v>
                </c:pt>
                <c:pt idx="296">
                  <c:v>633.0</c:v>
                </c:pt>
                <c:pt idx="297">
                  <c:v>634.0</c:v>
                </c:pt>
                <c:pt idx="298">
                  <c:v>636.0</c:v>
                </c:pt>
                <c:pt idx="299">
                  <c:v>636.0</c:v>
                </c:pt>
                <c:pt idx="300">
                  <c:v>637.0</c:v>
                </c:pt>
                <c:pt idx="301">
                  <c:v>638.0</c:v>
                </c:pt>
                <c:pt idx="302">
                  <c:v>638.0</c:v>
                </c:pt>
                <c:pt idx="303">
                  <c:v>638.0</c:v>
                </c:pt>
                <c:pt idx="304">
                  <c:v>639.0</c:v>
                </c:pt>
                <c:pt idx="305">
                  <c:v>639.0</c:v>
                </c:pt>
                <c:pt idx="306">
                  <c:v>639.0</c:v>
                </c:pt>
                <c:pt idx="307">
                  <c:v>639.0</c:v>
                </c:pt>
                <c:pt idx="308">
                  <c:v>640.0</c:v>
                </c:pt>
                <c:pt idx="309">
                  <c:v>642.0</c:v>
                </c:pt>
                <c:pt idx="310">
                  <c:v>642.0</c:v>
                </c:pt>
                <c:pt idx="311">
                  <c:v>642.0</c:v>
                </c:pt>
                <c:pt idx="312">
                  <c:v>643.0</c:v>
                </c:pt>
                <c:pt idx="313">
                  <c:v>643.0</c:v>
                </c:pt>
                <c:pt idx="314">
                  <c:v>644.0</c:v>
                </c:pt>
                <c:pt idx="315">
                  <c:v>644.0</c:v>
                </c:pt>
                <c:pt idx="316">
                  <c:v>647.0</c:v>
                </c:pt>
                <c:pt idx="317">
                  <c:v>651.0</c:v>
                </c:pt>
                <c:pt idx="318">
                  <c:v>652.0</c:v>
                </c:pt>
                <c:pt idx="319">
                  <c:v>654.0</c:v>
                </c:pt>
                <c:pt idx="320">
                  <c:v>656.0</c:v>
                </c:pt>
                <c:pt idx="321">
                  <c:v>689.0</c:v>
                </c:pt>
                <c:pt idx="322">
                  <c:v>691.0</c:v>
                </c:pt>
                <c:pt idx="323">
                  <c:v>697.0</c:v>
                </c:pt>
                <c:pt idx="324">
                  <c:v>699.0</c:v>
                </c:pt>
                <c:pt idx="325">
                  <c:v>699.0</c:v>
                </c:pt>
                <c:pt idx="326">
                  <c:v>701.0</c:v>
                </c:pt>
                <c:pt idx="327">
                  <c:v>703.0</c:v>
                </c:pt>
                <c:pt idx="328">
                  <c:v>706.0</c:v>
                </c:pt>
                <c:pt idx="329">
                  <c:v>707.0</c:v>
                </c:pt>
                <c:pt idx="330">
                  <c:v>708.0</c:v>
                </c:pt>
                <c:pt idx="331">
                  <c:v>709.0</c:v>
                </c:pt>
                <c:pt idx="332">
                  <c:v>709.0</c:v>
                </c:pt>
                <c:pt idx="333">
                  <c:v>711.0</c:v>
                </c:pt>
                <c:pt idx="334">
                  <c:v>713.0</c:v>
                </c:pt>
                <c:pt idx="335">
                  <c:v>714.0</c:v>
                </c:pt>
                <c:pt idx="336">
                  <c:v>715.0</c:v>
                </c:pt>
                <c:pt idx="337">
                  <c:v>715.0</c:v>
                </c:pt>
                <c:pt idx="338">
                  <c:v>716.0</c:v>
                </c:pt>
                <c:pt idx="339">
                  <c:v>717.0</c:v>
                </c:pt>
                <c:pt idx="340">
                  <c:v>719.0</c:v>
                </c:pt>
                <c:pt idx="341">
                  <c:v>720.0</c:v>
                </c:pt>
                <c:pt idx="342">
                  <c:v>721.0</c:v>
                </c:pt>
                <c:pt idx="343">
                  <c:v>722.0</c:v>
                </c:pt>
                <c:pt idx="344">
                  <c:v>722.0</c:v>
                </c:pt>
                <c:pt idx="345">
                  <c:v>723.0</c:v>
                </c:pt>
                <c:pt idx="346">
                  <c:v>723.0</c:v>
                </c:pt>
                <c:pt idx="347">
                  <c:v>724.0</c:v>
                </c:pt>
                <c:pt idx="348">
                  <c:v>724.0</c:v>
                </c:pt>
                <c:pt idx="349">
                  <c:v>724.0</c:v>
                </c:pt>
                <c:pt idx="350">
                  <c:v>725.0</c:v>
                </c:pt>
                <c:pt idx="351">
                  <c:v>725.0</c:v>
                </c:pt>
                <c:pt idx="352">
                  <c:v>726.0</c:v>
                </c:pt>
                <c:pt idx="353">
                  <c:v>726.0</c:v>
                </c:pt>
                <c:pt idx="354">
                  <c:v>727.0</c:v>
                </c:pt>
                <c:pt idx="355">
                  <c:v>728.0</c:v>
                </c:pt>
                <c:pt idx="356">
                  <c:v>728.0</c:v>
                </c:pt>
                <c:pt idx="357">
                  <c:v>729.0</c:v>
                </c:pt>
                <c:pt idx="358">
                  <c:v>730.0</c:v>
                </c:pt>
                <c:pt idx="359">
                  <c:v>730.0</c:v>
                </c:pt>
                <c:pt idx="360">
                  <c:v>730.0</c:v>
                </c:pt>
                <c:pt idx="361">
                  <c:v>732.0</c:v>
                </c:pt>
                <c:pt idx="362">
                  <c:v>733.0</c:v>
                </c:pt>
                <c:pt idx="363">
                  <c:v>735.0</c:v>
                </c:pt>
                <c:pt idx="364">
                  <c:v>735.0</c:v>
                </c:pt>
                <c:pt idx="365">
                  <c:v>736.0</c:v>
                </c:pt>
                <c:pt idx="366">
                  <c:v>737.0</c:v>
                </c:pt>
                <c:pt idx="367">
                  <c:v>737.0</c:v>
                </c:pt>
                <c:pt idx="368">
                  <c:v>737.0</c:v>
                </c:pt>
                <c:pt idx="369">
                  <c:v>738.0</c:v>
                </c:pt>
                <c:pt idx="370">
                  <c:v>739.0</c:v>
                </c:pt>
                <c:pt idx="371">
                  <c:v>740.0</c:v>
                </c:pt>
                <c:pt idx="372">
                  <c:v>741.0</c:v>
                </c:pt>
                <c:pt idx="373">
                  <c:v>741.0</c:v>
                </c:pt>
                <c:pt idx="374">
                  <c:v>741.0</c:v>
                </c:pt>
                <c:pt idx="375">
                  <c:v>742.0</c:v>
                </c:pt>
                <c:pt idx="376">
                  <c:v>742.0</c:v>
                </c:pt>
                <c:pt idx="377">
                  <c:v>743.0</c:v>
                </c:pt>
                <c:pt idx="378">
                  <c:v>743.0</c:v>
                </c:pt>
                <c:pt idx="379">
                  <c:v>743.0</c:v>
                </c:pt>
                <c:pt idx="380">
                  <c:v>743.0</c:v>
                </c:pt>
                <c:pt idx="381">
                  <c:v>743.0</c:v>
                </c:pt>
                <c:pt idx="382">
                  <c:v>744.0</c:v>
                </c:pt>
                <c:pt idx="383">
                  <c:v>744.0</c:v>
                </c:pt>
                <c:pt idx="384">
                  <c:v>744.0</c:v>
                </c:pt>
                <c:pt idx="385">
                  <c:v>745.0</c:v>
                </c:pt>
                <c:pt idx="386">
                  <c:v>745.0</c:v>
                </c:pt>
                <c:pt idx="387">
                  <c:v>745.0</c:v>
                </c:pt>
                <c:pt idx="388">
                  <c:v>745.0</c:v>
                </c:pt>
                <c:pt idx="389">
                  <c:v>746.0</c:v>
                </c:pt>
                <c:pt idx="390">
                  <c:v>746.0</c:v>
                </c:pt>
                <c:pt idx="391">
                  <c:v>746.0</c:v>
                </c:pt>
                <c:pt idx="392">
                  <c:v>746.0</c:v>
                </c:pt>
                <c:pt idx="393">
                  <c:v>747.0</c:v>
                </c:pt>
                <c:pt idx="394">
                  <c:v>747.0</c:v>
                </c:pt>
                <c:pt idx="395">
                  <c:v>748.0</c:v>
                </c:pt>
                <c:pt idx="396">
                  <c:v>748.0</c:v>
                </c:pt>
                <c:pt idx="397">
                  <c:v>748.0</c:v>
                </c:pt>
                <c:pt idx="398">
                  <c:v>748.0</c:v>
                </c:pt>
                <c:pt idx="399">
                  <c:v>748.0</c:v>
                </c:pt>
                <c:pt idx="400">
                  <c:v>748.0</c:v>
                </c:pt>
                <c:pt idx="401">
                  <c:v>748.0</c:v>
                </c:pt>
                <c:pt idx="402">
                  <c:v>748.0</c:v>
                </c:pt>
                <c:pt idx="403">
                  <c:v>748.0</c:v>
                </c:pt>
                <c:pt idx="404">
                  <c:v>748.0</c:v>
                </c:pt>
                <c:pt idx="405">
                  <c:v>749.0</c:v>
                </c:pt>
                <c:pt idx="406">
                  <c:v>749.0</c:v>
                </c:pt>
                <c:pt idx="407">
                  <c:v>749.0</c:v>
                </c:pt>
                <c:pt idx="408">
                  <c:v>749.0</c:v>
                </c:pt>
                <c:pt idx="409">
                  <c:v>749.0</c:v>
                </c:pt>
                <c:pt idx="410">
                  <c:v>750.0</c:v>
                </c:pt>
                <c:pt idx="411">
                  <c:v>750.0</c:v>
                </c:pt>
                <c:pt idx="412">
                  <c:v>750.0</c:v>
                </c:pt>
                <c:pt idx="413">
                  <c:v>750.0</c:v>
                </c:pt>
                <c:pt idx="414">
                  <c:v>750.0</c:v>
                </c:pt>
                <c:pt idx="415">
                  <c:v>750.0</c:v>
                </c:pt>
                <c:pt idx="416">
                  <c:v>751.0</c:v>
                </c:pt>
                <c:pt idx="417">
                  <c:v>751.0</c:v>
                </c:pt>
                <c:pt idx="418">
                  <c:v>751.0</c:v>
                </c:pt>
                <c:pt idx="419">
                  <c:v>751.0</c:v>
                </c:pt>
                <c:pt idx="420">
                  <c:v>751.0</c:v>
                </c:pt>
                <c:pt idx="421">
                  <c:v>752.0</c:v>
                </c:pt>
                <c:pt idx="422">
                  <c:v>752.0</c:v>
                </c:pt>
                <c:pt idx="423">
                  <c:v>752.0</c:v>
                </c:pt>
                <c:pt idx="424">
                  <c:v>752.0</c:v>
                </c:pt>
                <c:pt idx="425">
                  <c:v>752.0</c:v>
                </c:pt>
                <c:pt idx="426">
                  <c:v>752.0</c:v>
                </c:pt>
                <c:pt idx="427">
                  <c:v>752.0</c:v>
                </c:pt>
                <c:pt idx="428">
                  <c:v>753.0</c:v>
                </c:pt>
                <c:pt idx="429">
                  <c:v>753.0</c:v>
                </c:pt>
                <c:pt idx="430">
                  <c:v>753.0</c:v>
                </c:pt>
                <c:pt idx="431">
                  <c:v>753.0</c:v>
                </c:pt>
                <c:pt idx="432">
                  <c:v>753.0</c:v>
                </c:pt>
                <c:pt idx="433">
                  <c:v>754.0</c:v>
                </c:pt>
                <c:pt idx="434">
                  <c:v>754.0</c:v>
                </c:pt>
                <c:pt idx="435">
                  <c:v>754.0</c:v>
                </c:pt>
                <c:pt idx="436">
                  <c:v>754.0</c:v>
                </c:pt>
                <c:pt idx="437">
                  <c:v>755.0</c:v>
                </c:pt>
                <c:pt idx="438">
                  <c:v>755.0</c:v>
                </c:pt>
                <c:pt idx="439">
                  <c:v>755.0</c:v>
                </c:pt>
                <c:pt idx="440">
                  <c:v>755.0</c:v>
                </c:pt>
                <c:pt idx="441">
                  <c:v>756.0</c:v>
                </c:pt>
                <c:pt idx="442">
                  <c:v>756.0</c:v>
                </c:pt>
                <c:pt idx="443">
                  <c:v>757.0</c:v>
                </c:pt>
                <c:pt idx="444">
                  <c:v>757.0</c:v>
                </c:pt>
                <c:pt idx="445">
                  <c:v>757.0</c:v>
                </c:pt>
                <c:pt idx="446">
                  <c:v>758.0</c:v>
                </c:pt>
                <c:pt idx="447">
                  <c:v>758.0</c:v>
                </c:pt>
                <c:pt idx="448">
                  <c:v>758.0</c:v>
                </c:pt>
                <c:pt idx="449">
                  <c:v>759.0</c:v>
                </c:pt>
                <c:pt idx="450">
                  <c:v>759.0</c:v>
                </c:pt>
                <c:pt idx="451">
                  <c:v>760.0</c:v>
                </c:pt>
                <c:pt idx="452">
                  <c:v>760.0</c:v>
                </c:pt>
                <c:pt idx="453">
                  <c:v>761.0</c:v>
                </c:pt>
                <c:pt idx="454">
                  <c:v>761.0</c:v>
                </c:pt>
                <c:pt idx="455">
                  <c:v>761.0</c:v>
                </c:pt>
                <c:pt idx="456">
                  <c:v>761.0</c:v>
                </c:pt>
                <c:pt idx="457">
                  <c:v>762.0</c:v>
                </c:pt>
                <c:pt idx="458">
                  <c:v>762.0</c:v>
                </c:pt>
                <c:pt idx="459">
                  <c:v>763.0</c:v>
                </c:pt>
                <c:pt idx="460">
                  <c:v>763.0</c:v>
                </c:pt>
                <c:pt idx="461">
                  <c:v>763.0</c:v>
                </c:pt>
                <c:pt idx="462">
                  <c:v>763.0</c:v>
                </c:pt>
                <c:pt idx="463">
                  <c:v>763.0</c:v>
                </c:pt>
                <c:pt idx="464">
                  <c:v>764.0</c:v>
                </c:pt>
                <c:pt idx="465">
                  <c:v>764.0</c:v>
                </c:pt>
                <c:pt idx="466">
                  <c:v>764.0</c:v>
                </c:pt>
                <c:pt idx="467">
                  <c:v>764.0</c:v>
                </c:pt>
                <c:pt idx="468">
                  <c:v>764.0</c:v>
                </c:pt>
                <c:pt idx="469">
                  <c:v>764.0</c:v>
                </c:pt>
                <c:pt idx="470">
                  <c:v>764.0</c:v>
                </c:pt>
                <c:pt idx="471">
                  <c:v>764.0</c:v>
                </c:pt>
                <c:pt idx="472">
                  <c:v>764.0</c:v>
                </c:pt>
                <c:pt idx="473">
                  <c:v>765.0</c:v>
                </c:pt>
                <c:pt idx="474">
                  <c:v>765.0</c:v>
                </c:pt>
                <c:pt idx="475">
                  <c:v>765.0</c:v>
                </c:pt>
                <c:pt idx="476">
                  <c:v>765.0</c:v>
                </c:pt>
                <c:pt idx="477">
                  <c:v>766.0</c:v>
                </c:pt>
                <c:pt idx="478">
                  <c:v>766.0</c:v>
                </c:pt>
                <c:pt idx="479">
                  <c:v>766.0</c:v>
                </c:pt>
                <c:pt idx="480">
                  <c:v>766.0</c:v>
                </c:pt>
                <c:pt idx="481">
                  <c:v>766.0</c:v>
                </c:pt>
                <c:pt idx="482">
                  <c:v>766.0</c:v>
                </c:pt>
                <c:pt idx="483">
                  <c:v>766.0</c:v>
                </c:pt>
                <c:pt idx="484">
                  <c:v>766.0</c:v>
                </c:pt>
                <c:pt idx="485">
                  <c:v>766.0</c:v>
                </c:pt>
                <c:pt idx="486">
                  <c:v>767.0</c:v>
                </c:pt>
                <c:pt idx="487">
                  <c:v>767.0</c:v>
                </c:pt>
                <c:pt idx="488">
                  <c:v>768.0</c:v>
                </c:pt>
                <c:pt idx="489">
                  <c:v>768.0</c:v>
                </c:pt>
                <c:pt idx="490">
                  <c:v>768.0</c:v>
                </c:pt>
                <c:pt idx="491">
                  <c:v>768.0</c:v>
                </c:pt>
                <c:pt idx="492">
                  <c:v>768.0</c:v>
                </c:pt>
                <c:pt idx="493">
                  <c:v>769.0</c:v>
                </c:pt>
                <c:pt idx="494">
                  <c:v>769.0</c:v>
                </c:pt>
                <c:pt idx="495">
                  <c:v>770.0</c:v>
                </c:pt>
                <c:pt idx="496">
                  <c:v>770.0</c:v>
                </c:pt>
                <c:pt idx="497">
                  <c:v>770.0</c:v>
                </c:pt>
                <c:pt idx="498">
                  <c:v>770.0</c:v>
                </c:pt>
                <c:pt idx="499">
                  <c:v>770.0</c:v>
                </c:pt>
                <c:pt idx="500">
                  <c:v>770.0</c:v>
                </c:pt>
                <c:pt idx="501">
                  <c:v>770.0</c:v>
                </c:pt>
                <c:pt idx="502">
                  <c:v>770.0</c:v>
                </c:pt>
                <c:pt idx="503">
                  <c:v>771.0</c:v>
                </c:pt>
                <c:pt idx="504">
                  <c:v>771.0</c:v>
                </c:pt>
                <c:pt idx="505">
                  <c:v>771.0</c:v>
                </c:pt>
                <c:pt idx="506">
                  <c:v>771.0</c:v>
                </c:pt>
                <c:pt idx="507">
                  <c:v>772.0</c:v>
                </c:pt>
                <c:pt idx="508">
                  <c:v>772.0</c:v>
                </c:pt>
                <c:pt idx="509">
                  <c:v>772.0</c:v>
                </c:pt>
                <c:pt idx="510">
                  <c:v>772.0</c:v>
                </c:pt>
                <c:pt idx="511">
                  <c:v>772.0</c:v>
                </c:pt>
                <c:pt idx="512">
                  <c:v>772.0</c:v>
                </c:pt>
                <c:pt idx="513">
                  <c:v>772.0</c:v>
                </c:pt>
                <c:pt idx="514">
                  <c:v>772.0</c:v>
                </c:pt>
                <c:pt idx="515">
                  <c:v>773.0</c:v>
                </c:pt>
                <c:pt idx="516">
                  <c:v>773.0</c:v>
                </c:pt>
                <c:pt idx="517">
                  <c:v>773.0</c:v>
                </c:pt>
                <c:pt idx="518">
                  <c:v>773.0</c:v>
                </c:pt>
                <c:pt idx="519">
                  <c:v>773.0</c:v>
                </c:pt>
                <c:pt idx="520">
                  <c:v>773.0</c:v>
                </c:pt>
                <c:pt idx="521">
                  <c:v>773.0</c:v>
                </c:pt>
                <c:pt idx="522">
                  <c:v>774.0</c:v>
                </c:pt>
                <c:pt idx="523">
                  <c:v>774.0</c:v>
                </c:pt>
                <c:pt idx="524">
                  <c:v>774.0</c:v>
                </c:pt>
                <c:pt idx="525">
                  <c:v>774.0</c:v>
                </c:pt>
                <c:pt idx="526">
                  <c:v>774.0</c:v>
                </c:pt>
                <c:pt idx="527">
                  <c:v>775.0</c:v>
                </c:pt>
                <c:pt idx="528">
                  <c:v>775.0</c:v>
                </c:pt>
                <c:pt idx="529">
                  <c:v>775.0</c:v>
                </c:pt>
                <c:pt idx="530">
                  <c:v>775.0</c:v>
                </c:pt>
                <c:pt idx="531">
                  <c:v>775.0</c:v>
                </c:pt>
                <c:pt idx="532">
                  <c:v>775.0</c:v>
                </c:pt>
                <c:pt idx="533">
                  <c:v>775.0</c:v>
                </c:pt>
                <c:pt idx="534">
                  <c:v>775.0</c:v>
                </c:pt>
                <c:pt idx="535">
                  <c:v>776.0</c:v>
                </c:pt>
                <c:pt idx="536">
                  <c:v>776.0</c:v>
                </c:pt>
                <c:pt idx="537">
                  <c:v>776.0</c:v>
                </c:pt>
                <c:pt idx="538">
                  <c:v>776.0</c:v>
                </c:pt>
                <c:pt idx="539">
                  <c:v>776.0</c:v>
                </c:pt>
                <c:pt idx="540">
                  <c:v>776.0</c:v>
                </c:pt>
                <c:pt idx="541">
                  <c:v>777.0</c:v>
                </c:pt>
                <c:pt idx="542">
                  <c:v>777.0</c:v>
                </c:pt>
                <c:pt idx="543">
                  <c:v>777.0</c:v>
                </c:pt>
                <c:pt idx="544">
                  <c:v>778.0</c:v>
                </c:pt>
                <c:pt idx="545">
                  <c:v>778.0</c:v>
                </c:pt>
                <c:pt idx="546">
                  <c:v>778.0</c:v>
                </c:pt>
                <c:pt idx="547">
                  <c:v>778.0</c:v>
                </c:pt>
                <c:pt idx="548">
                  <c:v>779.0</c:v>
                </c:pt>
                <c:pt idx="549">
                  <c:v>781.0</c:v>
                </c:pt>
                <c:pt idx="550">
                  <c:v>781.0</c:v>
                </c:pt>
                <c:pt idx="551">
                  <c:v>781.0</c:v>
                </c:pt>
                <c:pt idx="552">
                  <c:v>783.0</c:v>
                </c:pt>
                <c:pt idx="553">
                  <c:v>783.0</c:v>
                </c:pt>
                <c:pt idx="554">
                  <c:v>783.0</c:v>
                </c:pt>
                <c:pt idx="555">
                  <c:v>784.0</c:v>
                </c:pt>
                <c:pt idx="556">
                  <c:v>784.0</c:v>
                </c:pt>
                <c:pt idx="557">
                  <c:v>785.0</c:v>
                </c:pt>
                <c:pt idx="558">
                  <c:v>785.0</c:v>
                </c:pt>
                <c:pt idx="559">
                  <c:v>786.0</c:v>
                </c:pt>
                <c:pt idx="560">
                  <c:v>786.0</c:v>
                </c:pt>
                <c:pt idx="561">
                  <c:v>786.0</c:v>
                </c:pt>
                <c:pt idx="562">
                  <c:v>786.0</c:v>
                </c:pt>
                <c:pt idx="563">
                  <c:v>786.0</c:v>
                </c:pt>
                <c:pt idx="564">
                  <c:v>788.0</c:v>
                </c:pt>
                <c:pt idx="565">
                  <c:v>788.0</c:v>
                </c:pt>
                <c:pt idx="566">
                  <c:v>788.0</c:v>
                </c:pt>
                <c:pt idx="567">
                  <c:v>788.0</c:v>
                </c:pt>
                <c:pt idx="568">
                  <c:v>789.0</c:v>
                </c:pt>
                <c:pt idx="569">
                  <c:v>789.0</c:v>
                </c:pt>
                <c:pt idx="570">
                  <c:v>789.0</c:v>
                </c:pt>
                <c:pt idx="571">
                  <c:v>789.0</c:v>
                </c:pt>
                <c:pt idx="572">
                  <c:v>790.0</c:v>
                </c:pt>
                <c:pt idx="573">
                  <c:v>790.0</c:v>
                </c:pt>
                <c:pt idx="574">
                  <c:v>790.0</c:v>
                </c:pt>
                <c:pt idx="575">
                  <c:v>791.0</c:v>
                </c:pt>
                <c:pt idx="576">
                  <c:v>791.0</c:v>
                </c:pt>
                <c:pt idx="577">
                  <c:v>791.0</c:v>
                </c:pt>
                <c:pt idx="578">
                  <c:v>791.0</c:v>
                </c:pt>
                <c:pt idx="579">
                  <c:v>791.0</c:v>
                </c:pt>
                <c:pt idx="580">
                  <c:v>792.0</c:v>
                </c:pt>
                <c:pt idx="581">
                  <c:v>792.0</c:v>
                </c:pt>
                <c:pt idx="582">
                  <c:v>792.0</c:v>
                </c:pt>
                <c:pt idx="583">
                  <c:v>793.0</c:v>
                </c:pt>
                <c:pt idx="584">
                  <c:v>793.0</c:v>
                </c:pt>
                <c:pt idx="585">
                  <c:v>793.0</c:v>
                </c:pt>
                <c:pt idx="586">
                  <c:v>793.0</c:v>
                </c:pt>
                <c:pt idx="587">
                  <c:v>793.0</c:v>
                </c:pt>
                <c:pt idx="588">
                  <c:v>794.0</c:v>
                </c:pt>
                <c:pt idx="589">
                  <c:v>794.0</c:v>
                </c:pt>
                <c:pt idx="590">
                  <c:v>794.0</c:v>
                </c:pt>
                <c:pt idx="591">
                  <c:v>796.0</c:v>
                </c:pt>
                <c:pt idx="592">
                  <c:v>796.0</c:v>
                </c:pt>
                <c:pt idx="593">
                  <c:v>796.0</c:v>
                </c:pt>
                <c:pt idx="594">
                  <c:v>796.0</c:v>
                </c:pt>
                <c:pt idx="595">
                  <c:v>797.0</c:v>
                </c:pt>
                <c:pt idx="596">
                  <c:v>797.0</c:v>
                </c:pt>
                <c:pt idx="597">
                  <c:v>798.0</c:v>
                </c:pt>
                <c:pt idx="598">
                  <c:v>798.0</c:v>
                </c:pt>
                <c:pt idx="599">
                  <c:v>799.0</c:v>
                </c:pt>
                <c:pt idx="600">
                  <c:v>799.0</c:v>
                </c:pt>
                <c:pt idx="601">
                  <c:v>799.0</c:v>
                </c:pt>
                <c:pt idx="602">
                  <c:v>799.0</c:v>
                </c:pt>
                <c:pt idx="603">
                  <c:v>800.0</c:v>
                </c:pt>
                <c:pt idx="604">
                  <c:v>800.0</c:v>
                </c:pt>
                <c:pt idx="605">
                  <c:v>801.0</c:v>
                </c:pt>
                <c:pt idx="606">
                  <c:v>801.0</c:v>
                </c:pt>
                <c:pt idx="607">
                  <c:v>801.0</c:v>
                </c:pt>
                <c:pt idx="608">
                  <c:v>802.0</c:v>
                </c:pt>
                <c:pt idx="609">
                  <c:v>803.0</c:v>
                </c:pt>
                <c:pt idx="610">
                  <c:v>804.0</c:v>
                </c:pt>
                <c:pt idx="611">
                  <c:v>806.0</c:v>
                </c:pt>
                <c:pt idx="612">
                  <c:v>809.0</c:v>
                </c:pt>
                <c:pt idx="613">
                  <c:v>810.0</c:v>
                </c:pt>
                <c:pt idx="614">
                  <c:v>811.0</c:v>
                </c:pt>
                <c:pt idx="615">
                  <c:v>812.0</c:v>
                </c:pt>
                <c:pt idx="616">
                  <c:v>812.0</c:v>
                </c:pt>
                <c:pt idx="617">
                  <c:v>814.0</c:v>
                </c:pt>
                <c:pt idx="618">
                  <c:v>815.0</c:v>
                </c:pt>
                <c:pt idx="619">
                  <c:v>817.0</c:v>
                </c:pt>
                <c:pt idx="620">
                  <c:v>818.0</c:v>
                </c:pt>
                <c:pt idx="621">
                  <c:v>820.0</c:v>
                </c:pt>
                <c:pt idx="622">
                  <c:v>830.0</c:v>
                </c:pt>
                <c:pt idx="623">
                  <c:v>831.0</c:v>
                </c:pt>
                <c:pt idx="624">
                  <c:v>832.0</c:v>
                </c:pt>
                <c:pt idx="625">
                  <c:v>833.0</c:v>
                </c:pt>
                <c:pt idx="626">
                  <c:v>834.0</c:v>
                </c:pt>
                <c:pt idx="627">
                  <c:v>836.0</c:v>
                </c:pt>
                <c:pt idx="628">
                  <c:v>836.0</c:v>
                </c:pt>
                <c:pt idx="629">
                  <c:v>847.0</c:v>
                </c:pt>
                <c:pt idx="630">
                  <c:v>849.0</c:v>
                </c:pt>
                <c:pt idx="631">
                  <c:v>863.0</c:v>
                </c:pt>
                <c:pt idx="632">
                  <c:v>864.0</c:v>
                </c:pt>
                <c:pt idx="633">
                  <c:v>865.0</c:v>
                </c:pt>
                <c:pt idx="634">
                  <c:v>867.0</c:v>
                </c:pt>
                <c:pt idx="635">
                  <c:v>867.0</c:v>
                </c:pt>
                <c:pt idx="636">
                  <c:v>869.0</c:v>
                </c:pt>
                <c:pt idx="637">
                  <c:v>870.0</c:v>
                </c:pt>
                <c:pt idx="638">
                  <c:v>872.0</c:v>
                </c:pt>
                <c:pt idx="639">
                  <c:v>872.0</c:v>
                </c:pt>
                <c:pt idx="640">
                  <c:v>874.0</c:v>
                </c:pt>
                <c:pt idx="641">
                  <c:v>874.0</c:v>
                </c:pt>
                <c:pt idx="642">
                  <c:v>876.0</c:v>
                </c:pt>
                <c:pt idx="643">
                  <c:v>879.0</c:v>
                </c:pt>
                <c:pt idx="644">
                  <c:v>881.0</c:v>
                </c:pt>
                <c:pt idx="645">
                  <c:v>883.0</c:v>
                </c:pt>
                <c:pt idx="646">
                  <c:v>885.0</c:v>
                </c:pt>
                <c:pt idx="647">
                  <c:v>887.0</c:v>
                </c:pt>
                <c:pt idx="648">
                  <c:v>889.0</c:v>
                </c:pt>
                <c:pt idx="649">
                  <c:v>891.0</c:v>
                </c:pt>
                <c:pt idx="650">
                  <c:v>893.0</c:v>
                </c:pt>
                <c:pt idx="651">
                  <c:v>895.0</c:v>
                </c:pt>
                <c:pt idx="652">
                  <c:v>897.0</c:v>
                </c:pt>
                <c:pt idx="653">
                  <c:v>899.0</c:v>
                </c:pt>
                <c:pt idx="654">
                  <c:v>901.0</c:v>
                </c:pt>
                <c:pt idx="655">
                  <c:v>906.0</c:v>
                </c:pt>
                <c:pt idx="656">
                  <c:v>908.0</c:v>
                </c:pt>
                <c:pt idx="657">
                  <c:v>909.0</c:v>
                </c:pt>
                <c:pt idx="658">
                  <c:v>910.0</c:v>
                </c:pt>
                <c:pt idx="659">
                  <c:v>911.0</c:v>
                </c:pt>
                <c:pt idx="660">
                  <c:v>911.0</c:v>
                </c:pt>
                <c:pt idx="661">
                  <c:v>911.0</c:v>
                </c:pt>
                <c:pt idx="662">
                  <c:v>913.0</c:v>
                </c:pt>
                <c:pt idx="663">
                  <c:v>913.0</c:v>
                </c:pt>
                <c:pt idx="664">
                  <c:v>913.0</c:v>
                </c:pt>
                <c:pt idx="665">
                  <c:v>914.0</c:v>
                </c:pt>
                <c:pt idx="666">
                  <c:v>915.0</c:v>
                </c:pt>
                <c:pt idx="667">
                  <c:v>916.0</c:v>
                </c:pt>
                <c:pt idx="668">
                  <c:v>916.0</c:v>
                </c:pt>
                <c:pt idx="669">
                  <c:v>917.0</c:v>
                </c:pt>
                <c:pt idx="670">
                  <c:v>917.0</c:v>
                </c:pt>
                <c:pt idx="671">
                  <c:v>917.0</c:v>
                </c:pt>
                <c:pt idx="672">
                  <c:v>918.0</c:v>
                </c:pt>
                <c:pt idx="673">
                  <c:v>920.0</c:v>
                </c:pt>
                <c:pt idx="674">
                  <c:v>921.0</c:v>
                </c:pt>
                <c:pt idx="675">
                  <c:v>921.0</c:v>
                </c:pt>
                <c:pt idx="676">
                  <c:v>921.0</c:v>
                </c:pt>
                <c:pt idx="677">
                  <c:v>921.0</c:v>
                </c:pt>
                <c:pt idx="678">
                  <c:v>921.0</c:v>
                </c:pt>
                <c:pt idx="679">
                  <c:v>922.0</c:v>
                </c:pt>
                <c:pt idx="680">
                  <c:v>923.0</c:v>
                </c:pt>
                <c:pt idx="681">
                  <c:v>923.0</c:v>
                </c:pt>
                <c:pt idx="682">
                  <c:v>923.0</c:v>
                </c:pt>
                <c:pt idx="683">
                  <c:v>923.0</c:v>
                </c:pt>
                <c:pt idx="684">
                  <c:v>923.0</c:v>
                </c:pt>
                <c:pt idx="685">
                  <c:v>923.0</c:v>
                </c:pt>
                <c:pt idx="686">
                  <c:v>924.0</c:v>
                </c:pt>
                <c:pt idx="687">
                  <c:v>925.0</c:v>
                </c:pt>
                <c:pt idx="688">
                  <c:v>925.0</c:v>
                </c:pt>
                <c:pt idx="689">
                  <c:v>925.0</c:v>
                </c:pt>
                <c:pt idx="690">
                  <c:v>925.0</c:v>
                </c:pt>
                <c:pt idx="691">
                  <c:v>925.0</c:v>
                </c:pt>
                <c:pt idx="692">
                  <c:v>926.0</c:v>
                </c:pt>
                <c:pt idx="693">
                  <c:v>926.0</c:v>
                </c:pt>
                <c:pt idx="694">
                  <c:v>927.0</c:v>
                </c:pt>
                <c:pt idx="695">
                  <c:v>927.0</c:v>
                </c:pt>
                <c:pt idx="696">
                  <c:v>928.0</c:v>
                </c:pt>
                <c:pt idx="697">
                  <c:v>928.0</c:v>
                </c:pt>
                <c:pt idx="698">
                  <c:v>929.0</c:v>
                </c:pt>
                <c:pt idx="699">
                  <c:v>929.0</c:v>
                </c:pt>
                <c:pt idx="700">
                  <c:v>930.0</c:v>
                </c:pt>
                <c:pt idx="701">
                  <c:v>931.0</c:v>
                </c:pt>
                <c:pt idx="702">
                  <c:v>931.0</c:v>
                </c:pt>
                <c:pt idx="703">
                  <c:v>933.0</c:v>
                </c:pt>
                <c:pt idx="704">
                  <c:v>933.0</c:v>
                </c:pt>
                <c:pt idx="705">
                  <c:v>933.0</c:v>
                </c:pt>
                <c:pt idx="706">
                  <c:v>933.0</c:v>
                </c:pt>
                <c:pt idx="707">
                  <c:v>935.0</c:v>
                </c:pt>
                <c:pt idx="708">
                  <c:v>935.0</c:v>
                </c:pt>
                <c:pt idx="709">
                  <c:v>935.0</c:v>
                </c:pt>
                <c:pt idx="710">
                  <c:v>935.0</c:v>
                </c:pt>
                <c:pt idx="711">
                  <c:v>937.0</c:v>
                </c:pt>
                <c:pt idx="712">
                  <c:v>937.0</c:v>
                </c:pt>
                <c:pt idx="713">
                  <c:v>937.0</c:v>
                </c:pt>
                <c:pt idx="714">
                  <c:v>938.0</c:v>
                </c:pt>
                <c:pt idx="715">
                  <c:v>938.0</c:v>
                </c:pt>
                <c:pt idx="716">
                  <c:v>938.0</c:v>
                </c:pt>
                <c:pt idx="717">
                  <c:v>939.0</c:v>
                </c:pt>
                <c:pt idx="718">
                  <c:v>939.0</c:v>
                </c:pt>
                <c:pt idx="719">
                  <c:v>939.0</c:v>
                </c:pt>
                <c:pt idx="720">
                  <c:v>940.0</c:v>
                </c:pt>
                <c:pt idx="721">
                  <c:v>940.0</c:v>
                </c:pt>
                <c:pt idx="722">
                  <c:v>940.0</c:v>
                </c:pt>
                <c:pt idx="723">
                  <c:v>941.0</c:v>
                </c:pt>
                <c:pt idx="724">
                  <c:v>941.0</c:v>
                </c:pt>
                <c:pt idx="725">
                  <c:v>942.0</c:v>
                </c:pt>
                <c:pt idx="726">
                  <c:v>942.0</c:v>
                </c:pt>
                <c:pt idx="727">
                  <c:v>942.0</c:v>
                </c:pt>
                <c:pt idx="728">
                  <c:v>942.0</c:v>
                </c:pt>
                <c:pt idx="729">
                  <c:v>943.0</c:v>
                </c:pt>
                <c:pt idx="730">
                  <c:v>943.0</c:v>
                </c:pt>
                <c:pt idx="731">
                  <c:v>943.0</c:v>
                </c:pt>
                <c:pt idx="732">
                  <c:v>944.0</c:v>
                </c:pt>
                <c:pt idx="733">
                  <c:v>944.0</c:v>
                </c:pt>
                <c:pt idx="734">
                  <c:v>944.0</c:v>
                </c:pt>
                <c:pt idx="735">
                  <c:v>944.0</c:v>
                </c:pt>
                <c:pt idx="736">
                  <c:v>944.0</c:v>
                </c:pt>
                <c:pt idx="737">
                  <c:v>945.0</c:v>
                </c:pt>
                <c:pt idx="738">
                  <c:v>945.0</c:v>
                </c:pt>
                <c:pt idx="739">
                  <c:v>946.0</c:v>
                </c:pt>
                <c:pt idx="740">
                  <c:v>946.0</c:v>
                </c:pt>
                <c:pt idx="741">
                  <c:v>947.0</c:v>
                </c:pt>
                <c:pt idx="742">
                  <c:v>947.0</c:v>
                </c:pt>
                <c:pt idx="743">
                  <c:v>947.0</c:v>
                </c:pt>
                <c:pt idx="744">
                  <c:v>947.0</c:v>
                </c:pt>
                <c:pt idx="745">
                  <c:v>948.0</c:v>
                </c:pt>
                <c:pt idx="746">
                  <c:v>949.0</c:v>
                </c:pt>
                <c:pt idx="747">
                  <c:v>949.0</c:v>
                </c:pt>
                <c:pt idx="748">
                  <c:v>949.0</c:v>
                </c:pt>
                <c:pt idx="749">
                  <c:v>950.0</c:v>
                </c:pt>
                <c:pt idx="750">
                  <c:v>950.0</c:v>
                </c:pt>
                <c:pt idx="751">
                  <c:v>950.0</c:v>
                </c:pt>
                <c:pt idx="752">
                  <c:v>951.0</c:v>
                </c:pt>
                <c:pt idx="753">
                  <c:v>951.0</c:v>
                </c:pt>
                <c:pt idx="754">
                  <c:v>951.0</c:v>
                </c:pt>
                <c:pt idx="755">
                  <c:v>952.0</c:v>
                </c:pt>
                <c:pt idx="756">
                  <c:v>952.0</c:v>
                </c:pt>
                <c:pt idx="757">
                  <c:v>952.0</c:v>
                </c:pt>
                <c:pt idx="758">
                  <c:v>953.0</c:v>
                </c:pt>
                <c:pt idx="759">
                  <c:v>954.0</c:v>
                </c:pt>
                <c:pt idx="760">
                  <c:v>954.0</c:v>
                </c:pt>
                <c:pt idx="761">
                  <c:v>954.0</c:v>
                </c:pt>
                <c:pt idx="762">
                  <c:v>954.0</c:v>
                </c:pt>
                <c:pt idx="763">
                  <c:v>954.0</c:v>
                </c:pt>
                <c:pt idx="764">
                  <c:v>955.0</c:v>
                </c:pt>
                <c:pt idx="765">
                  <c:v>955.0</c:v>
                </c:pt>
                <c:pt idx="766">
                  <c:v>956.0</c:v>
                </c:pt>
                <c:pt idx="767">
                  <c:v>957.0</c:v>
                </c:pt>
                <c:pt idx="768">
                  <c:v>957.0</c:v>
                </c:pt>
                <c:pt idx="769">
                  <c:v>958.0</c:v>
                </c:pt>
                <c:pt idx="770">
                  <c:v>958.0</c:v>
                </c:pt>
                <c:pt idx="771">
                  <c:v>959.0</c:v>
                </c:pt>
                <c:pt idx="772">
                  <c:v>959.0</c:v>
                </c:pt>
                <c:pt idx="773">
                  <c:v>960.0</c:v>
                </c:pt>
                <c:pt idx="774">
                  <c:v>960.0</c:v>
                </c:pt>
                <c:pt idx="775">
                  <c:v>961.0</c:v>
                </c:pt>
                <c:pt idx="776">
                  <c:v>963.0</c:v>
                </c:pt>
                <c:pt idx="777">
                  <c:v>965.0</c:v>
                </c:pt>
                <c:pt idx="778">
                  <c:v>967.0</c:v>
                </c:pt>
                <c:pt idx="779">
                  <c:v>968.0</c:v>
                </c:pt>
                <c:pt idx="780">
                  <c:v>968.0</c:v>
                </c:pt>
                <c:pt idx="781">
                  <c:v>969.0</c:v>
                </c:pt>
                <c:pt idx="782">
                  <c:v>970.0</c:v>
                </c:pt>
                <c:pt idx="783">
                  <c:v>972.0</c:v>
                </c:pt>
                <c:pt idx="784">
                  <c:v>973.0</c:v>
                </c:pt>
                <c:pt idx="785">
                  <c:v>974.0</c:v>
                </c:pt>
                <c:pt idx="786">
                  <c:v>974.0</c:v>
                </c:pt>
                <c:pt idx="787">
                  <c:v>975.0</c:v>
                </c:pt>
                <c:pt idx="788">
                  <c:v>976.0</c:v>
                </c:pt>
                <c:pt idx="789">
                  <c:v>976.0</c:v>
                </c:pt>
                <c:pt idx="790">
                  <c:v>978.0</c:v>
                </c:pt>
                <c:pt idx="791">
                  <c:v>978.0</c:v>
                </c:pt>
                <c:pt idx="792">
                  <c:v>978.0</c:v>
                </c:pt>
                <c:pt idx="793">
                  <c:v>978.0</c:v>
                </c:pt>
                <c:pt idx="794">
                  <c:v>978.0</c:v>
                </c:pt>
                <c:pt idx="795">
                  <c:v>980.0</c:v>
                </c:pt>
                <c:pt idx="796">
                  <c:v>981.0</c:v>
                </c:pt>
                <c:pt idx="797">
                  <c:v>982.0</c:v>
                </c:pt>
                <c:pt idx="798">
                  <c:v>983.0</c:v>
                </c:pt>
                <c:pt idx="799">
                  <c:v>984.0</c:v>
                </c:pt>
                <c:pt idx="800">
                  <c:v>987.0</c:v>
                </c:pt>
                <c:pt idx="801">
                  <c:v>987.0</c:v>
                </c:pt>
                <c:pt idx="802">
                  <c:v>989.0</c:v>
                </c:pt>
                <c:pt idx="803">
                  <c:v>989.0</c:v>
                </c:pt>
                <c:pt idx="804">
                  <c:v>990.0</c:v>
                </c:pt>
                <c:pt idx="805">
                  <c:v>991.0</c:v>
                </c:pt>
                <c:pt idx="806">
                  <c:v>992.0</c:v>
                </c:pt>
                <c:pt idx="807">
                  <c:v>994.0</c:v>
                </c:pt>
                <c:pt idx="808">
                  <c:v>996.0</c:v>
                </c:pt>
                <c:pt idx="809">
                  <c:v>998.0</c:v>
                </c:pt>
                <c:pt idx="810">
                  <c:v>1001.0</c:v>
                </c:pt>
                <c:pt idx="811">
                  <c:v>1003.0</c:v>
                </c:pt>
                <c:pt idx="812">
                  <c:v>1004.0</c:v>
                </c:pt>
                <c:pt idx="813">
                  <c:v>1006.0</c:v>
                </c:pt>
                <c:pt idx="814">
                  <c:v>1006.0</c:v>
                </c:pt>
                <c:pt idx="815">
                  <c:v>1007.0</c:v>
                </c:pt>
                <c:pt idx="816">
                  <c:v>1008.0</c:v>
                </c:pt>
                <c:pt idx="817">
                  <c:v>1008.0</c:v>
                </c:pt>
                <c:pt idx="818">
                  <c:v>1008.0</c:v>
                </c:pt>
                <c:pt idx="819">
                  <c:v>1010.0</c:v>
                </c:pt>
                <c:pt idx="820">
                  <c:v>1010.0</c:v>
                </c:pt>
                <c:pt idx="821">
                  <c:v>1012.0</c:v>
                </c:pt>
                <c:pt idx="822">
                  <c:v>1012.0</c:v>
                </c:pt>
                <c:pt idx="823">
                  <c:v>1014.0</c:v>
                </c:pt>
                <c:pt idx="824">
                  <c:v>1015.0</c:v>
                </c:pt>
                <c:pt idx="825">
                  <c:v>1015.0</c:v>
                </c:pt>
                <c:pt idx="826">
                  <c:v>1016.0</c:v>
                </c:pt>
                <c:pt idx="827">
                  <c:v>1019.0</c:v>
                </c:pt>
                <c:pt idx="828">
                  <c:v>1020.0</c:v>
                </c:pt>
                <c:pt idx="829">
                  <c:v>1023.0</c:v>
                </c:pt>
                <c:pt idx="830">
                  <c:v>1023.0</c:v>
                </c:pt>
                <c:pt idx="831">
                  <c:v>1025.0</c:v>
                </c:pt>
                <c:pt idx="832">
                  <c:v>1025.0</c:v>
                </c:pt>
                <c:pt idx="833">
                  <c:v>1025.0</c:v>
                </c:pt>
                <c:pt idx="834">
                  <c:v>1026.0</c:v>
                </c:pt>
                <c:pt idx="835">
                  <c:v>1026.0</c:v>
                </c:pt>
                <c:pt idx="836">
                  <c:v>1027.0</c:v>
                </c:pt>
                <c:pt idx="837">
                  <c:v>1028.0</c:v>
                </c:pt>
                <c:pt idx="838">
                  <c:v>1029.0</c:v>
                </c:pt>
                <c:pt idx="839">
                  <c:v>1030.0</c:v>
                </c:pt>
                <c:pt idx="840">
                  <c:v>1030.0</c:v>
                </c:pt>
                <c:pt idx="841">
                  <c:v>1031.0</c:v>
                </c:pt>
                <c:pt idx="842">
                  <c:v>1031.0</c:v>
                </c:pt>
                <c:pt idx="843">
                  <c:v>1032.0</c:v>
                </c:pt>
                <c:pt idx="844">
                  <c:v>1033.0</c:v>
                </c:pt>
                <c:pt idx="845">
                  <c:v>1035.0</c:v>
                </c:pt>
                <c:pt idx="846">
                  <c:v>1035.0</c:v>
                </c:pt>
                <c:pt idx="847">
                  <c:v>1037.0</c:v>
                </c:pt>
                <c:pt idx="848">
                  <c:v>1038.0</c:v>
                </c:pt>
                <c:pt idx="849">
                  <c:v>1039.0</c:v>
                </c:pt>
                <c:pt idx="850">
                  <c:v>1041.0</c:v>
                </c:pt>
                <c:pt idx="851">
                  <c:v>1041.0</c:v>
                </c:pt>
                <c:pt idx="852">
                  <c:v>1042.0</c:v>
                </c:pt>
                <c:pt idx="853">
                  <c:v>1042.0</c:v>
                </c:pt>
                <c:pt idx="854">
                  <c:v>1043.0</c:v>
                </c:pt>
                <c:pt idx="855">
                  <c:v>1043.0</c:v>
                </c:pt>
                <c:pt idx="856">
                  <c:v>1044.0</c:v>
                </c:pt>
                <c:pt idx="857">
                  <c:v>1044.0</c:v>
                </c:pt>
                <c:pt idx="858">
                  <c:v>1045.0</c:v>
                </c:pt>
                <c:pt idx="859">
                  <c:v>1046.0</c:v>
                </c:pt>
                <c:pt idx="860">
                  <c:v>1047.0</c:v>
                </c:pt>
                <c:pt idx="861">
                  <c:v>1048.0</c:v>
                </c:pt>
                <c:pt idx="862">
                  <c:v>1048.0</c:v>
                </c:pt>
                <c:pt idx="863">
                  <c:v>1048.0</c:v>
                </c:pt>
                <c:pt idx="864">
                  <c:v>1049.0</c:v>
                </c:pt>
                <c:pt idx="865">
                  <c:v>1049.0</c:v>
                </c:pt>
                <c:pt idx="866">
                  <c:v>1051.0</c:v>
                </c:pt>
                <c:pt idx="867">
                  <c:v>1052.0</c:v>
                </c:pt>
                <c:pt idx="868">
                  <c:v>1054.0</c:v>
                </c:pt>
                <c:pt idx="869">
                  <c:v>1057.0</c:v>
                </c:pt>
                <c:pt idx="870">
                  <c:v>1057.0</c:v>
                </c:pt>
                <c:pt idx="871">
                  <c:v>1059.0</c:v>
                </c:pt>
                <c:pt idx="872">
                  <c:v>1059.0</c:v>
                </c:pt>
                <c:pt idx="873">
                  <c:v>1061.0</c:v>
                </c:pt>
                <c:pt idx="874">
                  <c:v>1061.0</c:v>
                </c:pt>
                <c:pt idx="875">
                  <c:v>1061.0</c:v>
                </c:pt>
                <c:pt idx="876">
                  <c:v>1065.0</c:v>
                </c:pt>
                <c:pt idx="877">
                  <c:v>1066.0</c:v>
                </c:pt>
                <c:pt idx="878">
                  <c:v>1066.0</c:v>
                </c:pt>
                <c:pt idx="879">
                  <c:v>1067.0</c:v>
                </c:pt>
                <c:pt idx="880">
                  <c:v>1067.0</c:v>
                </c:pt>
                <c:pt idx="881">
                  <c:v>1068.0</c:v>
                </c:pt>
                <c:pt idx="882">
                  <c:v>1069.0</c:v>
                </c:pt>
                <c:pt idx="883">
                  <c:v>1069.0</c:v>
                </c:pt>
                <c:pt idx="884">
                  <c:v>1070.0</c:v>
                </c:pt>
                <c:pt idx="885">
                  <c:v>1070.0</c:v>
                </c:pt>
                <c:pt idx="886">
                  <c:v>1071.0</c:v>
                </c:pt>
                <c:pt idx="887">
                  <c:v>1071.0</c:v>
                </c:pt>
                <c:pt idx="888">
                  <c:v>1072.0</c:v>
                </c:pt>
                <c:pt idx="889">
                  <c:v>1072.0</c:v>
                </c:pt>
                <c:pt idx="890">
                  <c:v>1073.0</c:v>
                </c:pt>
                <c:pt idx="891">
                  <c:v>1073.0</c:v>
                </c:pt>
                <c:pt idx="892">
                  <c:v>1074.0</c:v>
                </c:pt>
                <c:pt idx="893">
                  <c:v>1074.0</c:v>
                </c:pt>
                <c:pt idx="894">
                  <c:v>1074.0</c:v>
                </c:pt>
                <c:pt idx="895">
                  <c:v>1074.0</c:v>
                </c:pt>
                <c:pt idx="896">
                  <c:v>1075.0</c:v>
                </c:pt>
                <c:pt idx="897">
                  <c:v>1075.0</c:v>
                </c:pt>
                <c:pt idx="898">
                  <c:v>1075.0</c:v>
                </c:pt>
                <c:pt idx="899">
                  <c:v>1075.0</c:v>
                </c:pt>
                <c:pt idx="900">
                  <c:v>1076.0</c:v>
                </c:pt>
                <c:pt idx="901">
                  <c:v>1076.0</c:v>
                </c:pt>
                <c:pt idx="902">
                  <c:v>1077.0</c:v>
                </c:pt>
                <c:pt idx="903">
                  <c:v>1077.0</c:v>
                </c:pt>
                <c:pt idx="904">
                  <c:v>1077.0</c:v>
                </c:pt>
                <c:pt idx="905">
                  <c:v>1078.0</c:v>
                </c:pt>
                <c:pt idx="906">
                  <c:v>1079.0</c:v>
                </c:pt>
                <c:pt idx="907">
                  <c:v>1080.0</c:v>
                </c:pt>
                <c:pt idx="908">
                  <c:v>1080.0</c:v>
                </c:pt>
                <c:pt idx="909">
                  <c:v>1080.0</c:v>
                </c:pt>
                <c:pt idx="910">
                  <c:v>1080.0</c:v>
                </c:pt>
                <c:pt idx="911">
                  <c:v>1080.0</c:v>
                </c:pt>
                <c:pt idx="912">
                  <c:v>1081.0</c:v>
                </c:pt>
                <c:pt idx="913">
                  <c:v>1081.0</c:v>
                </c:pt>
                <c:pt idx="914">
                  <c:v>1081.0</c:v>
                </c:pt>
                <c:pt idx="915">
                  <c:v>1082.0</c:v>
                </c:pt>
                <c:pt idx="916">
                  <c:v>1082.0</c:v>
                </c:pt>
                <c:pt idx="917">
                  <c:v>1082.0</c:v>
                </c:pt>
                <c:pt idx="918">
                  <c:v>1082.0</c:v>
                </c:pt>
                <c:pt idx="919">
                  <c:v>1082.0</c:v>
                </c:pt>
                <c:pt idx="920">
                  <c:v>1082.0</c:v>
                </c:pt>
                <c:pt idx="921">
                  <c:v>1082.0</c:v>
                </c:pt>
                <c:pt idx="922">
                  <c:v>1083.0</c:v>
                </c:pt>
                <c:pt idx="923">
                  <c:v>1083.0</c:v>
                </c:pt>
                <c:pt idx="924">
                  <c:v>1083.0</c:v>
                </c:pt>
                <c:pt idx="925">
                  <c:v>1083.0</c:v>
                </c:pt>
                <c:pt idx="926">
                  <c:v>1083.0</c:v>
                </c:pt>
                <c:pt idx="927">
                  <c:v>1083.0</c:v>
                </c:pt>
                <c:pt idx="928">
                  <c:v>1083.0</c:v>
                </c:pt>
                <c:pt idx="929">
                  <c:v>1084.0</c:v>
                </c:pt>
                <c:pt idx="930">
                  <c:v>1084.0</c:v>
                </c:pt>
                <c:pt idx="931">
                  <c:v>1084.0</c:v>
                </c:pt>
                <c:pt idx="932">
                  <c:v>1084.0</c:v>
                </c:pt>
                <c:pt idx="933">
                  <c:v>1085.0</c:v>
                </c:pt>
                <c:pt idx="934">
                  <c:v>1085.0</c:v>
                </c:pt>
                <c:pt idx="935">
                  <c:v>1086.0</c:v>
                </c:pt>
                <c:pt idx="936">
                  <c:v>1086.0</c:v>
                </c:pt>
                <c:pt idx="937">
                  <c:v>1086.0</c:v>
                </c:pt>
                <c:pt idx="938">
                  <c:v>1086.0</c:v>
                </c:pt>
                <c:pt idx="939">
                  <c:v>1087.0</c:v>
                </c:pt>
                <c:pt idx="940">
                  <c:v>1087.0</c:v>
                </c:pt>
                <c:pt idx="941">
                  <c:v>1088.0</c:v>
                </c:pt>
                <c:pt idx="942">
                  <c:v>1089.0</c:v>
                </c:pt>
                <c:pt idx="943">
                  <c:v>1089.0</c:v>
                </c:pt>
                <c:pt idx="944">
                  <c:v>1089.0</c:v>
                </c:pt>
                <c:pt idx="945">
                  <c:v>1089.0</c:v>
                </c:pt>
                <c:pt idx="946">
                  <c:v>1090.0</c:v>
                </c:pt>
                <c:pt idx="947">
                  <c:v>1090.0</c:v>
                </c:pt>
                <c:pt idx="948">
                  <c:v>1090.0</c:v>
                </c:pt>
                <c:pt idx="949">
                  <c:v>1091.0</c:v>
                </c:pt>
                <c:pt idx="950">
                  <c:v>1091.0</c:v>
                </c:pt>
                <c:pt idx="951">
                  <c:v>1091.0</c:v>
                </c:pt>
                <c:pt idx="952">
                  <c:v>1091.0</c:v>
                </c:pt>
                <c:pt idx="953">
                  <c:v>1091.0</c:v>
                </c:pt>
                <c:pt idx="954">
                  <c:v>1092.0</c:v>
                </c:pt>
                <c:pt idx="955">
                  <c:v>1092.0</c:v>
                </c:pt>
                <c:pt idx="956">
                  <c:v>1092.0</c:v>
                </c:pt>
                <c:pt idx="957">
                  <c:v>1092.0</c:v>
                </c:pt>
                <c:pt idx="958">
                  <c:v>1092.0</c:v>
                </c:pt>
                <c:pt idx="959">
                  <c:v>1092.0</c:v>
                </c:pt>
                <c:pt idx="960">
                  <c:v>1092.0</c:v>
                </c:pt>
                <c:pt idx="961">
                  <c:v>1093.0</c:v>
                </c:pt>
                <c:pt idx="962">
                  <c:v>1093.0</c:v>
                </c:pt>
                <c:pt idx="963">
                  <c:v>1093.0</c:v>
                </c:pt>
                <c:pt idx="964">
                  <c:v>1094.0</c:v>
                </c:pt>
                <c:pt idx="965">
                  <c:v>1094.0</c:v>
                </c:pt>
                <c:pt idx="966">
                  <c:v>1094.0</c:v>
                </c:pt>
                <c:pt idx="967">
                  <c:v>1094.0</c:v>
                </c:pt>
                <c:pt idx="968">
                  <c:v>1094.0</c:v>
                </c:pt>
                <c:pt idx="969">
                  <c:v>1095.0</c:v>
                </c:pt>
                <c:pt idx="970">
                  <c:v>1095.0</c:v>
                </c:pt>
                <c:pt idx="971">
                  <c:v>1095.0</c:v>
                </c:pt>
                <c:pt idx="972">
                  <c:v>1095.0</c:v>
                </c:pt>
                <c:pt idx="973">
                  <c:v>1096.0</c:v>
                </c:pt>
                <c:pt idx="974">
                  <c:v>1096.0</c:v>
                </c:pt>
                <c:pt idx="975">
                  <c:v>1096.0</c:v>
                </c:pt>
                <c:pt idx="976">
                  <c:v>1096.0</c:v>
                </c:pt>
                <c:pt idx="977">
                  <c:v>1096.0</c:v>
                </c:pt>
                <c:pt idx="978">
                  <c:v>1097.0</c:v>
                </c:pt>
                <c:pt idx="979">
                  <c:v>1097.0</c:v>
                </c:pt>
                <c:pt idx="980">
                  <c:v>1097.0</c:v>
                </c:pt>
                <c:pt idx="981">
                  <c:v>1098.0</c:v>
                </c:pt>
                <c:pt idx="982">
                  <c:v>1099.0</c:v>
                </c:pt>
                <c:pt idx="983">
                  <c:v>1099.0</c:v>
                </c:pt>
                <c:pt idx="984">
                  <c:v>1100.0</c:v>
                </c:pt>
                <c:pt idx="985">
                  <c:v>1100.0</c:v>
                </c:pt>
                <c:pt idx="986">
                  <c:v>1101.0</c:v>
                </c:pt>
                <c:pt idx="987">
                  <c:v>1102.0</c:v>
                </c:pt>
                <c:pt idx="988">
                  <c:v>1103.0</c:v>
                </c:pt>
                <c:pt idx="989">
                  <c:v>1103.0</c:v>
                </c:pt>
                <c:pt idx="990">
                  <c:v>1103.0</c:v>
                </c:pt>
                <c:pt idx="991">
                  <c:v>1103.0</c:v>
                </c:pt>
                <c:pt idx="992">
                  <c:v>1104.0</c:v>
                </c:pt>
                <c:pt idx="993">
                  <c:v>1104.0</c:v>
                </c:pt>
                <c:pt idx="994">
                  <c:v>1105.0</c:v>
                </c:pt>
                <c:pt idx="995">
                  <c:v>1105.0</c:v>
                </c:pt>
                <c:pt idx="996">
                  <c:v>1105.0</c:v>
                </c:pt>
                <c:pt idx="997">
                  <c:v>1106.0</c:v>
                </c:pt>
                <c:pt idx="998">
                  <c:v>1107.0</c:v>
                </c:pt>
                <c:pt idx="999">
                  <c:v>1107.0</c:v>
                </c:pt>
                <c:pt idx="1000">
                  <c:v>1108.0</c:v>
                </c:pt>
                <c:pt idx="1001">
                  <c:v>1109.0</c:v>
                </c:pt>
                <c:pt idx="1002">
                  <c:v>1109.0</c:v>
                </c:pt>
                <c:pt idx="1003">
                  <c:v>1110.0</c:v>
                </c:pt>
                <c:pt idx="1004">
                  <c:v>1111.0</c:v>
                </c:pt>
                <c:pt idx="1005">
                  <c:v>1111.0</c:v>
                </c:pt>
                <c:pt idx="1006">
                  <c:v>1112.0</c:v>
                </c:pt>
                <c:pt idx="1007">
                  <c:v>1113.0</c:v>
                </c:pt>
                <c:pt idx="1008">
                  <c:v>1113.0</c:v>
                </c:pt>
                <c:pt idx="1009">
                  <c:v>1113.0</c:v>
                </c:pt>
                <c:pt idx="1010">
                  <c:v>1114.0</c:v>
                </c:pt>
                <c:pt idx="1011">
                  <c:v>1114.0</c:v>
                </c:pt>
                <c:pt idx="1012">
                  <c:v>1114.0</c:v>
                </c:pt>
                <c:pt idx="1013">
                  <c:v>1114.0</c:v>
                </c:pt>
                <c:pt idx="1014">
                  <c:v>1115.0</c:v>
                </c:pt>
                <c:pt idx="1015">
                  <c:v>1116.0</c:v>
                </c:pt>
                <c:pt idx="1016">
                  <c:v>1116.0</c:v>
                </c:pt>
                <c:pt idx="1017">
                  <c:v>1116.0</c:v>
                </c:pt>
                <c:pt idx="1018">
                  <c:v>1116.0</c:v>
                </c:pt>
                <c:pt idx="1019">
                  <c:v>1116.0</c:v>
                </c:pt>
                <c:pt idx="1020">
                  <c:v>1117.0</c:v>
                </c:pt>
                <c:pt idx="1021">
                  <c:v>1117.0</c:v>
                </c:pt>
                <c:pt idx="1022">
                  <c:v>1117.0</c:v>
                </c:pt>
                <c:pt idx="1023">
                  <c:v>1117.0</c:v>
                </c:pt>
                <c:pt idx="1024">
                  <c:v>1118.0</c:v>
                </c:pt>
                <c:pt idx="1025">
                  <c:v>1118.0</c:v>
                </c:pt>
                <c:pt idx="1026">
                  <c:v>1119.0</c:v>
                </c:pt>
                <c:pt idx="1027">
                  <c:v>1119.0</c:v>
                </c:pt>
                <c:pt idx="1028">
                  <c:v>1119.0</c:v>
                </c:pt>
                <c:pt idx="1029">
                  <c:v>1119.0</c:v>
                </c:pt>
                <c:pt idx="1030">
                  <c:v>1119.0</c:v>
                </c:pt>
                <c:pt idx="1031">
                  <c:v>1120.0</c:v>
                </c:pt>
                <c:pt idx="1032">
                  <c:v>1120.0</c:v>
                </c:pt>
                <c:pt idx="1033">
                  <c:v>1120.0</c:v>
                </c:pt>
                <c:pt idx="1034">
                  <c:v>1120.0</c:v>
                </c:pt>
                <c:pt idx="1035">
                  <c:v>1121.0</c:v>
                </c:pt>
                <c:pt idx="1036">
                  <c:v>1121.0</c:v>
                </c:pt>
                <c:pt idx="1037">
                  <c:v>1121.0</c:v>
                </c:pt>
                <c:pt idx="1038">
                  <c:v>1122.0</c:v>
                </c:pt>
                <c:pt idx="1039">
                  <c:v>1122.0</c:v>
                </c:pt>
                <c:pt idx="1040">
                  <c:v>1123.0</c:v>
                </c:pt>
                <c:pt idx="1041">
                  <c:v>1123.0</c:v>
                </c:pt>
                <c:pt idx="1042">
                  <c:v>1123.0</c:v>
                </c:pt>
                <c:pt idx="1043">
                  <c:v>1123.0</c:v>
                </c:pt>
                <c:pt idx="1044">
                  <c:v>1123.0</c:v>
                </c:pt>
                <c:pt idx="1045">
                  <c:v>1124.0</c:v>
                </c:pt>
                <c:pt idx="1046">
                  <c:v>1124.0</c:v>
                </c:pt>
                <c:pt idx="1047">
                  <c:v>1125.0</c:v>
                </c:pt>
                <c:pt idx="1048">
                  <c:v>1126.0</c:v>
                </c:pt>
                <c:pt idx="1049">
                  <c:v>1126.0</c:v>
                </c:pt>
                <c:pt idx="1050">
                  <c:v>1127.0</c:v>
                </c:pt>
                <c:pt idx="1051">
                  <c:v>1127.0</c:v>
                </c:pt>
                <c:pt idx="1052">
                  <c:v>1128.0</c:v>
                </c:pt>
                <c:pt idx="1053">
                  <c:v>1128.0</c:v>
                </c:pt>
                <c:pt idx="1054">
                  <c:v>1129.0</c:v>
                </c:pt>
                <c:pt idx="1055">
                  <c:v>1129.0</c:v>
                </c:pt>
                <c:pt idx="1056">
                  <c:v>1129.0</c:v>
                </c:pt>
                <c:pt idx="1057">
                  <c:v>1130.0</c:v>
                </c:pt>
                <c:pt idx="1058">
                  <c:v>1130.0</c:v>
                </c:pt>
                <c:pt idx="1059">
                  <c:v>1130.0</c:v>
                </c:pt>
                <c:pt idx="1060">
                  <c:v>1130.0</c:v>
                </c:pt>
                <c:pt idx="1061">
                  <c:v>1131.0</c:v>
                </c:pt>
                <c:pt idx="1062">
                  <c:v>1131.0</c:v>
                </c:pt>
                <c:pt idx="1063">
                  <c:v>1131.0</c:v>
                </c:pt>
                <c:pt idx="1064">
                  <c:v>1132.0</c:v>
                </c:pt>
                <c:pt idx="1065">
                  <c:v>1132.0</c:v>
                </c:pt>
                <c:pt idx="1066">
                  <c:v>1132.0</c:v>
                </c:pt>
                <c:pt idx="1067">
                  <c:v>1132.0</c:v>
                </c:pt>
                <c:pt idx="1068">
                  <c:v>1132.0</c:v>
                </c:pt>
                <c:pt idx="1069">
                  <c:v>1133.0</c:v>
                </c:pt>
                <c:pt idx="1070">
                  <c:v>1133.0</c:v>
                </c:pt>
                <c:pt idx="1071">
                  <c:v>1133.0</c:v>
                </c:pt>
                <c:pt idx="1072">
                  <c:v>1134.0</c:v>
                </c:pt>
                <c:pt idx="1073">
                  <c:v>1134.0</c:v>
                </c:pt>
                <c:pt idx="1074">
                  <c:v>1135.0</c:v>
                </c:pt>
                <c:pt idx="1075">
                  <c:v>1135.0</c:v>
                </c:pt>
                <c:pt idx="1076">
                  <c:v>1135.0</c:v>
                </c:pt>
                <c:pt idx="1077">
                  <c:v>1135.0</c:v>
                </c:pt>
                <c:pt idx="1078">
                  <c:v>1135.0</c:v>
                </c:pt>
                <c:pt idx="1079">
                  <c:v>1137.0</c:v>
                </c:pt>
                <c:pt idx="1080">
                  <c:v>1137.0</c:v>
                </c:pt>
                <c:pt idx="1081">
                  <c:v>1137.0</c:v>
                </c:pt>
                <c:pt idx="1082">
                  <c:v>1138.0</c:v>
                </c:pt>
                <c:pt idx="1083">
                  <c:v>1138.0</c:v>
                </c:pt>
                <c:pt idx="1084">
                  <c:v>1138.0</c:v>
                </c:pt>
                <c:pt idx="1085">
                  <c:v>1139.0</c:v>
                </c:pt>
                <c:pt idx="1086">
                  <c:v>1140.0</c:v>
                </c:pt>
                <c:pt idx="1087">
                  <c:v>1140.0</c:v>
                </c:pt>
                <c:pt idx="1088">
                  <c:v>1140.0</c:v>
                </c:pt>
                <c:pt idx="1089">
                  <c:v>1140.0</c:v>
                </c:pt>
                <c:pt idx="1090">
                  <c:v>1140.0</c:v>
                </c:pt>
                <c:pt idx="1091">
                  <c:v>1140.0</c:v>
                </c:pt>
                <c:pt idx="1092">
                  <c:v>1141.0</c:v>
                </c:pt>
                <c:pt idx="1093">
                  <c:v>1141.0</c:v>
                </c:pt>
                <c:pt idx="1094">
                  <c:v>1141.0</c:v>
                </c:pt>
                <c:pt idx="1095">
                  <c:v>1141.0</c:v>
                </c:pt>
                <c:pt idx="1096">
                  <c:v>1142.0</c:v>
                </c:pt>
                <c:pt idx="1097">
                  <c:v>1142.0</c:v>
                </c:pt>
                <c:pt idx="1098">
                  <c:v>1142.0</c:v>
                </c:pt>
                <c:pt idx="1099">
                  <c:v>1142.0</c:v>
                </c:pt>
                <c:pt idx="1100">
                  <c:v>1143.0</c:v>
                </c:pt>
                <c:pt idx="1101">
                  <c:v>1143.0</c:v>
                </c:pt>
                <c:pt idx="1102">
                  <c:v>1143.0</c:v>
                </c:pt>
                <c:pt idx="1103">
                  <c:v>1144.0</c:v>
                </c:pt>
                <c:pt idx="1104">
                  <c:v>1144.0</c:v>
                </c:pt>
                <c:pt idx="1105">
                  <c:v>1146.0</c:v>
                </c:pt>
                <c:pt idx="1106">
                  <c:v>1146.0</c:v>
                </c:pt>
                <c:pt idx="1107">
                  <c:v>1146.0</c:v>
                </c:pt>
                <c:pt idx="1108">
                  <c:v>1146.0</c:v>
                </c:pt>
                <c:pt idx="1109">
                  <c:v>1146.0</c:v>
                </c:pt>
                <c:pt idx="1110">
                  <c:v>1147.0</c:v>
                </c:pt>
                <c:pt idx="1111">
                  <c:v>1147.0</c:v>
                </c:pt>
                <c:pt idx="1112">
                  <c:v>1148.0</c:v>
                </c:pt>
                <c:pt idx="1113">
                  <c:v>1148.0</c:v>
                </c:pt>
                <c:pt idx="1114">
                  <c:v>1149.0</c:v>
                </c:pt>
                <c:pt idx="1115">
                  <c:v>1149.0</c:v>
                </c:pt>
                <c:pt idx="1116">
                  <c:v>1149.0</c:v>
                </c:pt>
                <c:pt idx="1117">
                  <c:v>1149.0</c:v>
                </c:pt>
                <c:pt idx="1118">
                  <c:v>1150.0</c:v>
                </c:pt>
                <c:pt idx="1119">
                  <c:v>1150.0</c:v>
                </c:pt>
                <c:pt idx="1120">
                  <c:v>1150.0</c:v>
                </c:pt>
                <c:pt idx="1121">
                  <c:v>1150.0</c:v>
                </c:pt>
                <c:pt idx="1122">
                  <c:v>1151.0</c:v>
                </c:pt>
                <c:pt idx="1123">
                  <c:v>1151.0</c:v>
                </c:pt>
                <c:pt idx="1124">
                  <c:v>1152.0</c:v>
                </c:pt>
                <c:pt idx="1125">
                  <c:v>1154.0</c:v>
                </c:pt>
                <c:pt idx="1126">
                  <c:v>1154.0</c:v>
                </c:pt>
                <c:pt idx="1127">
                  <c:v>1154.0</c:v>
                </c:pt>
                <c:pt idx="1128">
                  <c:v>1154.0</c:v>
                </c:pt>
                <c:pt idx="1129">
                  <c:v>1154.0</c:v>
                </c:pt>
                <c:pt idx="1130">
                  <c:v>1155.0</c:v>
                </c:pt>
                <c:pt idx="1131">
                  <c:v>1156.0</c:v>
                </c:pt>
                <c:pt idx="1132">
                  <c:v>1156.0</c:v>
                </c:pt>
                <c:pt idx="1133">
                  <c:v>1157.0</c:v>
                </c:pt>
                <c:pt idx="1134">
                  <c:v>1157.0</c:v>
                </c:pt>
                <c:pt idx="1135">
                  <c:v>1157.0</c:v>
                </c:pt>
                <c:pt idx="1136">
                  <c:v>1158.0</c:v>
                </c:pt>
                <c:pt idx="1137">
                  <c:v>1158.0</c:v>
                </c:pt>
                <c:pt idx="1138">
                  <c:v>1159.0</c:v>
                </c:pt>
                <c:pt idx="1139">
                  <c:v>1159.0</c:v>
                </c:pt>
                <c:pt idx="1140">
                  <c:v>1160.0</c:v>
                </c:pt>
                <c:pt idx="1141">
                  <c:v>1160.0</c:v>
                </c:pt>
                <c:pt idx="1142">
                  <c:v>1160.0</c:v>
                </c:pt>
                <c:pt idx="1143">
                  <c:v>1160.0</c:v>
                </c:pt>
                <c:pt idx="1144">
                  <c:v>1161.0</c:v>
                </c:pt>
                <c:pt idx="1145">
                  <c:v>1161.0</c:v>
                </c:pt>
                <c:pt idx="1146">
                  <c:v>1162.0</c:v>
                </c:pt>
                <c:pt idx="1147">
                  <c:v>1162.0</c:v>
                </c:pt>
                <c:pt idx="1148">
                  <c:v>1163.0</c:v>
                </c:pt>
                <c:pt idx="1149">
                  <c:v>1163.0</c:v>
                </c:pt>
                <c:pt idx="1150">
                  <c:v>1163.0</c:v>
                </c:pt>
                <c:pt idx="1151">
                  <c:v>1163.0</c:v>
                </c:pt>
                <c:pt idx="1152">
                  <c:v>1165.0</c:v>
                </c:pt>
                <c:pt idx="1153">
                  <c:v>1165.0</c:v>
                </c:pt>
                <c:pt idx="1154">
                  <c:v>1167.0</c:v>
                </c:pt>
                <c:pt idx="1155">
                  <c:v>1168.0</c:v>
                </c:pt>
                <c:pt idx="1156">
                  <c:v>1168.0</c:v>
                </c:pt>
                <c:pt idx="1157">
                  <c:v>1168.0</c:v>
                </c:pt>
                <c:pt idx="1158">
                  <c:v>1168.0</c:v>
                </c:pt>
                <c:pt idx="1159">
                  <c:v>1169.0</c:v>
                </c:pt>
                <c:pt idx="1160">
                  <c:v>1169.0</c:v>
                </c:pt>
                <c:pt idx="1161">
                  <c:v>1170.0</c:v>
                </c:pt>
                <c:pt idx="1162">
                  <c:v>1171.0</c:v>
                </c:pt>
                <c:pt idx="1163">
                  <c:v>1171.0</c:v>
                </c:pt>
                <c:pt idx="1164">
                  <c:v>1172.0</c:v>
                </c:pt>
                <c:pt idx="1165">
                  <c:v>1172.0</c:v>
                </c:pt>
                <c:pt idx="1166">
                  <c:v>1172.0</c:v>
                </c:pt>
                <c:pt idx="1167">
                  <c:v>1172.0</c:v>
                </c:pt>
                <c:pt idx="1168">
                  <c:v>1172.0</c:v>
                </c:pt>
                <c:pt idx="1169">
                  <c:v>1173.0</c:v>
                </c:pt>
                <c:pt idx="1170">
                  <c:v>1174.0</c:v>
                </c:pt>
                <c:pt idx="1171">
                  <c:v>1174.0</c:v>
                </c:pt>
                <c:pt idx="1172">
                  <c:v>1174.0</c:v>
                </c:pt>
                <c:pt idx="1173">
                  <c:v>1174.0</c:v>
                </c:pt>
                <c:pt idx="1174">
                  <c:v>1175.0</c:v>
                </c:pt>
                <c:pt idx="1175">
                  <c:v>1175.0</c:v>
                </c:pt>
                <c:pt idx="1176">
                  <c:v>1175.0</c:v>
                </c:pt>
                <c:pt idx="1177">
                  <c:v>1176.0</c:v>
                </c:pt>
                <c:pt idx="1178">
                  <c:v>1176.0</c:v>
                </c:pt>
                <c:pt idx="1179">
                  <c:v>1176.0</c:v>
                </c:pt>
                <c:pt idx="1180">
                  <c:v>1176.0</c:v>
                </c:pt>
                <c:pt idx="1181">
                  <c:v>1176.0</c:v>
                </c:pt>
                <c:pt idx="1182">
                  <c:v>1177.0</c:v>
                </c:pt>
                <c:pt idx="1183">
                  <c:v>1178.0</c:v>
                </c:pt>
                <c:pt idx="1184">
                  <c:v>1178.0</c:v>
                </c:pt>
                <c:pt idx="1185">
                  <c:v>1178.0</c:v>
                </c:pt>
                <c:pt idx="1186">
                  <c:v>1178.0</c:v>
                </c:pt>
                <c:pt idx="1187">
                  <c:v>1178.0</c:v>
                </c:pt>
                <c:pt idx="1188">
                  <c:v>1178.0</c:v>
                </c:pt>
                <c:pt idx="1189">
                  <c:v>1178.0</c:v>
                </c:pt>
                <c:pt idx="1190">
                  <c:v>1179.0</c:v>
                </c:pt>
                <c:pt idx="1191">
                  <c:v>1179.0</c:v>
                </c:pt>
                <c:pt idx="1192">
                  <c:v>1179.0</c:v>
                </c:pt>
                <c:pt idx="1193">
                  <c:v>1179.0</c:v>
                </c:pt>
                <c:pt idx="1194">
                  <c:v>1179.0</c:v>
                </c:pt>
                <c:pt idx="1195">
                  <c:v>1179.0</c:v>
                </c:pt>
                <c:pt idx="1196">
                  <c:v>1179.0</c:v>
                </c:pt>
                <c:pt idx="1197">
                  <c:v>1180.0</c:v>
                </c:pt>
                <c:pt idx="1198">
                  <c:v>1180.0</c:v>
                </c:pt>
                <c:pt idx="1199">
                  <c:v>1180.0</c:v>
                </c:pt>
                <c:pt idx="1200">
                  <c:v>1181.0</c:v>
                </c:pt>
                <c:pt idx="1201">
                  <c:v>1181.0</c:v>
                </c:pt>
                <c:pt idx="1202">
                  <c:v>1181.0</c:v>
                </c:pt>
                <c:pt idx="1203">
                  <c:v>1181.0</c:v>
                </c:pt>
                <c:pt idx="1204">
                  <c:v>1181.0</c:v>
                </c:pt>
                <c:pt idx="1205">
                  <c:v>1181.0</c:v>
                </c:pt>
                <c:pt idx="1206">
                  <c:v>1182.0</c:v>
                </c:pt>
                <c:pt idx="1207">
                  <c:v>1182.0</c:v>
                </c:pt>
                <c:pt idx="1208">
                  <c:v>1182.0</c:v>
                </c:pt>
                <c:pt idx="1209">
                  <c:v>1182.0</c:v>
                </c:pt>
                <c:pt idx="1210">
                  <c:v>1183.0</c:v>
                </c:pt>
                <c:pt idx="1211">
                  <c:v>1183.0</c:v>
                </c:pt>
                <c:pt idx="1212">
                  <c:v>1183.0</c:v>
                </c:pt>
                <c:pt idx="1213">
                  <c:v>1183.0</c:v>
                </c:pt>
                <c:pt idx="1214">
                  <c:v>1183.0</c:v>
                </c:pt>
                <c:pt idx="1215">
                  <c:v>1184.0</c:v>
                </c:pt>
                <c:pt idx="1216">
                  <c:v>1184.0</c:v>
                </c:pt>
                <c:pt idx="1217">
                  <c:v>1184.0</c:v>
                </c:pt>
                <c:pt idx="1218">
                  <c:v>1184.0</c:v>
                </c:pt>
                <c:pt idx="1219">
                  <c:v>1184.0</c:v>
                </c:pt>
                <c:pt idx="1220">
                  <c:v>1185.0</c:v>
                </c:pt>
                <c:pt idx="1221">
                  <c:v>1185.0</c:v>
                </c:pt>
                <c:pt idx="1222">
                  <c:v>1185.0</c:v>
                </c:pt>
                <c:pt idx="1223">
                  <c:v>1185.0</c:v>
                </c:pt>
                <c:pt idx="1224">
                  <c:v>1185.0</c:v>
                </c:pt>
                <c:pt idx="1225">
                  <c:v>1185.0</c:v>
                </c:pt>
                <c:pt idx="1226">
                  <c:v>1185.0</c:v>
                </c:pt>
                <c:pt idx="1227">
                  <c:v>1185.0</c:v>
                </c:pt>
                <c:pt idx="1228">
                  <c:v>1185.0</c:v>
                </c:pt>
                <c:pt idx="1229">
                  <c:v>1186.0</c:v>
                </c:pt>
                <c:pt idx="1230">
                  <c:v>1186.0</c:v>
                </c:pt>
                <c:pt idx="1231">
                  <c:v>1186.0</c:v>
                </c:pt>
                <c:pt idx="1232">
                  <c:v>1186.0</c:v>
                </c:pt>
                <c:pt idx="1233">
                  <c:v>1187.0</c:v>
                </c:pt>
                <c:pt idx="1234">
                  <c:v>1187.0</c:v>
                </c:pt>
                <c:pt idx="1235">
                  <c:v>1187.0</c:v>
                </c:pt>
                <c:pt idx="1236">
                  <c:v>1188.0</c:v>
                </c:pt>
                <c:pt idx="1237">
                  <c:v>1188.0</c:v>
                </c:pt>
                <c:pt idx="1238">
                  <c:v>1188.0</c:v>
                </c:pt>
                <c:pt idx="1239">
                  <c:v>1189.0</c:v>
                </c:pt>
                <c:pt idx="1240">
                  <c:v>1189.0</c:v>
                </c:pt>
                <c:pt idx="1241">
                  <c:v>1189.0</c:v>
                </c:pt>
                <c:pt idx="1242">
                  <c:v>1189.0</c:v>
                </c:pt>
                <c:pt idx="1243">
                  <c:v>1189.0</c:v>
                </c:pt>
                <c:pt idx="1244">
                  <c:v>1190.0</c:v>
                </c:pt>
                <c:pt idx="1245">
                  <c:v>1190.0</c:v>
                </c:pt>
                <c:pt idx="1246">
                  <c:v>1190.0</c:v>
                </c:pt>
                <c:pt idx="1247">
                  <c:v>1191.0</c:v>
                </c:pt>
                <c:pt idx="1248">
                  <c:v>1191.0</c:v>
                </c:pt>
                <c:pt idx="1249">
                  <c:v>1191.0</c:v>
                </c:pt>
                <c:pt idx="1250">
                  <c:v>1191.0</c:v>
                </c:pt>
                <c:pt idx="1251">
                  <c:v>1192.0</c:v>
                </c:pt>
                <c:pt idx="1252">
                  <c:v>1192.0</c:v>
                </c:pt>
                <c:pt idx="1253">
                  <c:v>1192.0</c:v>
                </c:pt>
                <c:pt idx="1254">
                  <c:v>1193.0</c:v>
                </c:pt>
                <c:pt idx="1255">
                  <c:v>1193.0</c:v>
                </c:pt>
                <c:pt idx="1256">
                  <c:v>1193.0</c:v>
                </c:pt>
                <c:pt idx="1257">
                  <c:v>1193.0</c:v>
                </c:pt>
                <c:pt idx="1258">
                  <c:v>1193.0</c:v>
                </c:pt>
                <c:pt idx="1259">
                  <c:v>1194.0</c:v>
                </c:pt>
                <c:pt idx="1260">
                  <c:v>1194.0</c:v>
                </c:pt>
                <c:pt idx="1261">
                  <c:v>1194.0</c:v>
                </c:pt>
                <c:pt idx="1262">
                  <c:v>1194.0</c:v>
                </c:pt>
                <c:pt idx="1263">
                  <c:v>1194.0</c:v>
                </c:pt>
                <c:pt idx="1264">
                  <c:v>1195.0</c:v>
                </c:pt>
                <c:pt idx="1265">
                  <c:v>1195.0</c:v>
                </c:pt>
                <c:pt idx="1266">
                  <c:v>1195.0</c:v>
                </c:pt>
                <c:pt idx="1267">
                  <c:v>1195.0</c:v>
                </c:pt>
                <c:pt idx="1268">
                  <c:v>1195.0</c:v>
                </c:pt>
                <c:pt idx="1269">
                  <c:v>1196.0</c:v>
                </c:pt>
                <c:pt idx="1270">
                  <c:v>1196.0</c:v>
                </c:pt>
                <c:pt idx="1271">
                  <c:v>1196.0</c:v>
                </c:pt>
                <c:pt idx="1272">
                  <c:v>1196.0</c:v>
                </c:pt>
                <c:pt idx="1273">
                  <c:v>1196.0</c:v>
                </c:pt>
                <c:pt idx="1274">
                  <c:v>1196.0</c:v>
                </c:pt>
                <c:pt idx="1275">
                  <c:v>1197.0</c:v>
                </c:pt>
                <c:pt idx="1276">
                  <c:v>1197.0</c:v>
                </c:pt>
                <c:pt idx="1277">
                  <c:v>1197.0</c:v>
                </c:pt>
                <c:pt idx="1278">
                  <c:v>1197.0</c:v>
                </c:pt>
                <c:pt idx="1279">
                  <c:v>1197.0</c:v>
                </c:pt>
                <c:pt idx="1280">
                  <c:v>1197.0</c:v>
                </c:pt>
                <c:pt idx="1281">
                  <c:v>1198.0</c:v>
                </c:pt>
                <c:pt idx="1282">
                  <c:v>1198.0</c:v>
                </c:pt>
                <c:pt idx="1283">
                  <c:v>1198.0</c:v>
                </c:pt>
                <c:pt idx="1284">
                  <c:v>1198.0</c:v>
                </c:pt>
                <c:pt idx="1285">
                  <c:v>1198.0</c:v>
                </c:pt>
                <c:pt idx="1286">
                  <c:v>1198.0</c:v>
                </c:pt>
                <c:pt idx="1287">
                  <c:v>1198.0</c:v>
                </c:pt>
                <c:pt idx="1288">
                  <c:v>1199.0</c:v>
                </c:pt>
                <c:pt idx="1289">
                  <c:v>1199.0</c:v>
                </c:pt>
                <c:pt idx="1290">
                  <c:v>1199.0</c:v>
                </c:pt>
                <c:pt idx="1291">
                  <c:v>1199.0</c:v>
                </c:pt>
                <c:pt idx="1292">
                  <c:v>1199.0</c:v>
                </c:pt>
                <c:pt idx="1293">
                  <c:v>1199.0</c:v>
                </c:pt>
                <c:pt idx="1294">
                  <c:v>1199.0</c:v>
                </c:pt>
                <c:pt idx="1295">
                  <c:v>1199.0</c:v>
                </c:pt>
                <c:pt idx="1296">
                  <c:v>1199.0</c:v>
                </c:pt>
                <c:pt idx="1297">
                  <c:v>1199.0</c:v>
                </c:pt>
                <c:pt idx="1298">
                  <c:v>1199.0</c:v>
                </c:pt>
                <c:pt idx="1299">
                  <c:v>1200.0</c:v>
                </c:pt>
                <c:pt idx="1300">
                  <c:v>1200.0</c:v>
                </c:pt>
                <c:pt idx="1301">
                  <c:v>1200.0</c:v>
                </c:pt>
                <c:pt idx="1302">
                  <c:v>1200.0</c:v>
                </c:pt>
                <c:pt idx="1303">
                  <c:v>1201.0</c:v>
                </c:pt>
                <c:pt idx="1304">
                  <c:v>1201.0</c:v>
                </c:pt>
                <c:pt idx="1305">
                  <c:v>1201.0</c:v>
                </c:pt>
                <c:pt idx="1306">
                  <c:v>1201.0</c:v>
                </c:pt>
                <c:pt idx="1307">
                  <c:v>1201.0</c:v>
                </c:pt>
                <c:pt idx="1308">
                  <c:v>1202.0</c:v>
                </c:pt>
                <c:pt idx="1309">
                  <c:v>1202.0</c:v>
                </c:pt>
                <c:pt idx="1310">
                  <c:v>1203.0</c:v>
                </c:pt>
                <c:pt idx="1311">
                  <c:v>1203.0</c:v>
                </c:pt>
                <c:pt idx="1312">
                  <c:v>1203.0</c:v>
                </c:pt>
                <c:pt idx="1313">
                  <c:v>1203.0</c:v>
                </c:pt>
                <c:pt idx="1314">
                  <c:v>1204.0</c:v>
                </c:pt>
                <c:pt idx="1315">
                  <c:v>1204.0</c:v>
                </c:pt>
                <c:pt idx="1316">
                  <c:v>1204.0</c:v>
                </c:pt>
                <c:pt idx="1317">
                  <c:v>1204.0</c:v>
                </c:pt>
                <c:pt idx="1318">
                  <c:v>1205.0</c:v>
                </c:pt>
                <c:pt idx="1319">
                  <c:v>1205.0</c:v>
                </c:pt>
                <c:pt idx="1320">
                  <c:v>1205.0</c:v>
                </c:pt>
                <c:pt idx="1321">
                  <c:v>1205.0</c:v>
                </c:pt>
                <c:pt idx="1322">
                  <c:v>1206.0</c:v>
                </c:pt>
                <c:pt idx="1323">
                  <c:v>1206.0</c:v>
                </c:pt>
                <c:pt idx="1324">
                  <c:v>1207.0</c:v>
                </c:pt>
                <c:pt idx="1325">
                  <c:v>1208.0</c:v>
                </c:pt>
                <c:pt idx="1326">
                  <c:v>1209.0</c:v>
                </c:pt>
                <c:pt idx="1327">
                  <c:v>1209.0</c:v>
                </c:pt>
                <c:pt idx="1328">
                  <c:v>1209.0</c:v>
                </c:pt>
                <c:pt idx="1329">
                  <c:v>1211.0</c:v>
                </c:pt>
                <c:pt idx="1330">
                  <c:v>1211.0</c:v>
                </c:pt>
                <c:pt idx="1331">
                  <c:v>1211.0</c:v>
                </c:pt>
                <c:pt idx="1332">
                  <c:v>1211.0</c:v>
                </c:pt>
                <c:pt idx="1333">
                  <c:v>1211.0</c:v>
                </c:pt>
                <c:pt idx="1334">
                  <c:v>1212.0</c:v>
                </c:pt>
                <c:pt idx="1335">
                  <c:v>1212.0</c:v>
                </c:pt>
                <c:pt idx="1336">
                  <c:v>1212.0</c:v>
                </c:pt>
                <c:pt idx="1337">
                  <c:v>1212.0</c:v>
                </c:pt>
                <c:pt idx="1338">
                  <c:v>1212.0</c:v>
                </c:pt>
                <c:pt idx="1339">
                  <c:v>1212.0</c:v>
                </c:pt>
                <c:pt idx="1340">
                  <c:v>1212.0</c:v>
                </c:pt>
                <c:pt idx="1341">
                  <c:v>1212.0</c:v>
                </c:pt>
                <c:pt idx="1342">
                  <c:v>1213.0</c:v>
                </c:pt>
                <c:pt idx="1343">
                  <c:v>1213.0</c:v>
                </c:pt>
                <c:pt idx="1344">
                  <c:v>1213.0</c:v>
                </c:pt>
                <c:pt idx="1345">
                  <c:v>1213.0</c:v>
                </c:pt>
                <c:pt idx="1346">
                  <c:v>1213.0</c:v>
                </c:pt>
                <c:pt idx="1347">
                  <c:v>1213.0</c:v>
                </c:pt>
                <c:pt idx="1348">
                  <c:v>1214.0</c:v>
                </c:pt>
                <c:pt idx="1349">
                  <c:v>1214.0</c:v>
                </c:pt>
                <c:pt idx="1350">
                  <c:v>1214.0</c:v>
                </c:pt>
                <c:pt idx="1351">
                  <c:v>1214.0</c:v>
                </c:pt>
                <c:pt idx="1352">
                  <c:v>1214.0</c:v>
                </c:pt>
                <c:pt idx="1353">
                  <c:v>1216.0</c:v>
                </c:pt>
                <c:pt idx="1354">
                  <c:v>1217.0</c:v>
                </c:pt>
                <c:pt idx="1355">
                  <c:v>1217.0</c:v>
                </c:pt>
                <c:pt idx="1356">
                  <c:v>1217.0</c:v>
                </c:pt>
                <c:pt idx="1357">
                  <c:v>1217.0</c:v>
                </c:pt>
                <c:pt idx="1358">
                  <c:v>1218.0</c:v>
                </c:pt>
                <c:pt idx="1359">
                  <c:v>1218.0</c:v>
                </c:pt>
                <c:pt idx="1360">
                  <c:v>1218.0</c:v>
                </c:pt>
                <c:pt idx="1361">
                  <c:v>1218.0</c:v>
                </c:pt>
                <c:pt idx="1362">
                  <c:v>1218.0</c:v>
                </c:pt>
                <c:pt idx="1363">
                  <c:v>1219.0</c:v>
                </c:pt>
                <c:pt idx="1364">
                  <c:v>1219.0</c:v>
                </c:pt>
                <c:pt idx="1365">
                  <c:v>1219.0</c:v>
                </c:pt>
                <c:pt idx="1366">
                  <c:v>1219.0</c:v>
                </c:pt>
                <c:pt idx="1367">
                  <c:v>1219.0</c:v>
                </c:pt>
                <c:pt idx="1368">
                  <c:v>1219.0</c:v>
                </c:pt>
                <c:pt idx="1369">
                  <c:v>1220.0</c:v>
                </c:pt>
                <c:pt idx="1370">
                  <c:v>1220.0</c:v>
                </c:pt>
                <c:pt idx="1371">
                  <c:v>1220.0</c:v>
                </c:pt>
                <c:pt idx="1372">
                  <c:v>1220.0</c:v>
                </c:pt>
                <c:pt idx="1373">
                  <c:v>1220.0</c:v>
                </c:pt>
                <c:pt idx="1374">
                  <c:v>1221.0</c:v>
                </c:pt>
                <c:pt idx="1375">
                  <c:v>1222.0</c:v>
                </c:pt>
                <c:pt idx="1376">
                  <c:v>1224.0</c:v>
                </c:pt>
                <c:pt idx="1377">
                  <c:v>1224.0</c:v>
                </c:pt>
                <c:pt idx="1378">
                  <c:v>1224.0</c:v>
                </c:pt>
                <c:pt idx="1379">
                  <c:v>1224.0</c:v>
                </c:pt>
                <c:pt idx="1380">
                  <c:v>1224.0</c:v>
                </c:pt>
                <c:pt idx="1381">
                  <c:v>1224.0</c:v>
                </c:pt>
                <c:pt idx="1382">
                  <c:v>1225.0</c:v>
                </c:pt>
                <c:pt idx="1383">
                  <c:v>1225.0</c:v>
                </c:pt>
                <c:pt idx="1384">
                  <c:v>1225.0</c:v>
                </c:pt>
                <c:pt idx="1385">
                  <c:v>1226.0</c:v>
                </c:pt>
                <c:pt idx="1386">
                  <c:v>1226.0</c:v>
                </c:pt>
                <c:pt idx="1387">
                  <c:v>1227.0</c:v>
                </c:pt>
                <c:pt idx="1388">
                  <c:v>1227.0</c:v>
                </c:pt>
                <c:pt idx="1389">
                  <c:v>1227.0</c:v>
                </c:pt>
                <c:pt idx="1390">
                  <c:v>1227.0</c:v>
                </c:pt>
                <c:pt idx="1391">
                  <c:v>1227.0</c:v>
                </c:pt>
                <c:pt idx="1392">
                  <c:v>1229.0</c:v>
                </c:pt>
                <c:pt idx="1393">
                  <c:v>1229.0</c:v>
                </c:pt>
                <c:pt idx="1394">
                  <c:v>1229.0</c:v>
                </c:pt>
                <c:pt idx="1395">
                  <c:v>1229.0</c:v>
                </c:pt>
                <c:pt idx="1396">
                  <c:v>1230.0</c:v>
                </c:pt>
                <c:pt idx="1397">
                  <c:v>1231.0</c:v>
                </c:pt>
                <c:pt idx="1398">
                  <c:v>1231.0</c:v>
                </c:pt>
                <c:pt idx="1399">
                  <c:v>1232.0</c:v>
                </c:pt>
                <c:pt idx="1400">
                  <c:v>1232.0</c:v>
                </c:pt>
                <c:pt idx="1401">
                  <c:v>1233.0</c:v>
                </c:pt>
                <c:pt idx="1402">
                  <c:v>1234.0</c:v>
                </c:pt>
                <c:pt idx="1403">
                  <c:v>1234.0</c:v>
                </c:pt>
                <c:pt idx="1404">
                  <c:v>1234.0</c:v>
                </c:pt>
                <c:pt idx="1405">
                  <c:v>1234.0</c:v>
                </c:pt>
                <c:pt idx="1406">
                  <c:v>1235.0</c:v>
                </c:pt>
                <c:pt idx="1407">
                  <c:v>1235.0</c:v>
                </c:pt>
                <c:pt idx="1408">
                  <c:v>1236.0</c:v>
                </c:pt>
                <c:pt idx="1409">
                  <c:v>1236.0</c:v>
                </c:pt>
                <c:pt idx="1410">
                  <c:v>1237.0</c:v>
                </c:pt>
                <c:pt idx="1411">
                  <c:v>1237.0</c:v>
                </c:pt>
                <c:pt idx="1412">
                  <c:v>1237.0</c:v>
                </c:pt>
                <c:pt idx="1413">
                  <c:v>1237.0</c:v>
                </c:pt>
                <c:pt idx="1414">
                  <c:v>1238.0</c:v>
                </c:pt>
                <c:pt idx="1415">
                  <c:v>1238.0</c:v>
                </c:pt>
                <c:pt idx="1416">
                  <c:v>1238.0</c:v>
                </c:pt>
                <c:pt idx="1417">
                  <c:v>1238.0</c:v>
                </c:pt>
                <c:pt idx="1418">
                  <c:v>1239.0</c:v>
                </c:pt>
                <c:pt idx="1419">
                  <c:v>1239.0</c:v>
                </c:pt>
                <c:pt idx="1420">
                  <c:v>1239.0</c:v>
                </c:pt>
                <c:pt idx="1421">
                  <c:v>1239.0</c:v>
                </c:pt>
                <c:pt idx="1422">
                  <c:v>1240.0</c:v>
                </c:pt>
                <c:pt idx="1423">
                  <c:v>1240.0</c:v>
                </c:pt>
                <c:pt idx="1424">
                  <c:v>1240.0</c:v>
                </c:pt>
                <c:pt idx="1425">
                  <c:v>1241.0</c:v>
                </c:pt>
                <c:pt idx="1426">
                  <c:v>1242.0</c:v>
                </c:pt>
                <c:pt idx="1427">
                  <c:v>1242.0</c:v>
                </c:pt>
                <c:pt idx="1428">
                  <c:v>1243.0</c:v>
                </c:pt>
                <c:pt idx="1429">
                  <c:v>1243.0</c:v>
                </c:pt>
                <c:pt idx="1430">
                  <c:v>1243.0</c:v>
                </c:pt>
                <c:pt idx="1431">
                  <c:v>1244.0</c:v>
                </c:pt>
                <c:pt idx="1432">
                  <c:v>1245.0</c:v>
                </c:pt>
                <c:pt idx="1433">
                  <c:v>1245.0</c:v>
                </c:pt>
                <c:pt idx="1434">
                  <c:v>1245.0</c:v>
                </c:pt>
                <c:pt idx="1435">
                  <c:v>1246.0</c:v>
                </c:pt>
                <c:pt idx="1436">
                  <c:v>1246.0</c:v>
                </c:pt>
                <c:pt idx="1437">
                  <c:v>1246.0</c:v>
                </c:pt>
                <c:pt idx="1438">
                  <c:v>1247.0</c:v>
                </c:pt>
                <c:pt idx="1439">
                  <c:v>1247.0</c:v>
                </c:pt>
                <c:pt idx="1440">
                  <c:v>1247.0</c:v>
                </c:pt>
                <c:pt idx="1441">
                  <c:v>1247.0</c:v>
                </c:pt>
                <c:pt idx="1442">
                  <c:v>1248.0</c:v>
                </c:pt>
                <c:pt idx="1443">
                  <c:v>1248.0</c:v>
                </c:pt>
                <c:pt idx="1444">
                  <c:v>1249.0</c:v>
                </c:pt>
                <c:pt idx="1445">
                  <c:v>1249.0</c:v>
                </c:pt>
                <c:pt idx="1446">
                  <c:v>1249.0</c:v>
                </c:pt>
                <c:pt idx="1447">
                  <c:v>1249.0</c:v>
                </c:pt>
                <c:pt idx="1448">
                  <c:v>1250.0</c:v>
                </c:pt>
                <c:pt idx="1449">
                  <c:v>1250.0</c:v>
                </c:pt>
                <c:pt idx="1450">
                  <c:v>1251.0</c:v>
                </c:pt>
                <c:pt idx="1451">
                  <c:v>1251.0</c:v>
                </c:pt>
                <c:pt idx="1452">
                  <c:v>1251.0</c:v>
                </c:pt>
                <c:pt idx="1453">
                  <c:v>1252.0</c:v>
                </c:pt>
                <c:pt idx="1454">
                  <c:v>1252.0</c:v>
                </c:pt>
                <c:pt idx="1455">
                  <c:v>1252.0</c:v>
                </c:pt>
                <c:pt idx="1456">
                  <c:v>1253.0</c:v>
                </c:pt>
                <c:pt idx="1457">
                  <c:v>1253.0</c:v>
                </c:pt>
                <c:pt idx="1458">
                  <c:v>1253.0</c:v>
                </c:pt>
                <c:pt idx="1459">
                  <c:v>1253.0</c:v>
                </c:pt>
                <c:pt idx="1460">
                  <c:v>1253.0</c:v>
                </c:pt>
                <c:pt idx="1461">
                  <c:v>1253.0</c:v>
                </c:pt>
                <c:pt idx="1462">
                  <c:v>1253.0</c:v>
                </c:pt>
                <c:pt idx="1463">
                  <c:v>1254.0</c:v>
                </c:pt>
                <c:pt idx="1464">
                  <c:v>1254.0</c:v>
                </c:pt>
                <c:pt idx="1465">
                  <c:v>1254.0</c:v>
                </c:pt>
                <c:pt idx="1466">
                  <c:v>1254.0</c:v>
                </c:pt>
                <c:pt idx="1467">
                  <c:v>1254.0</c:v>
                </c:pt>
                <c:pt idx="1468">
                  <c:v>1255.0</c:v>
                </c:pt>
                <c:pt idx="1469">
                  <c:v>1255.0</c:v>
                </c:pt>
                <c:pt idx="1470">
                  <c:v>1255.0</c:v>
                </c:pt>
                <c:pt idx="1471">
                  <c:v>1255.0</c:v>
                </c:pt>
                <c:pt idx="1472">
                  <c:v>1255.0</c:v>
                </c:pt>
                <c:pt idx="1473">
                  <c:v>1256.0</c:v>
                </c:pt>
                <c:pt idx="1474">
                  <c:v>1256.0</c:v>
                </c:pt>
                <c:pt idx="1475">
                  <c:v>1257.0</c:v>
                </c:pt>
                <c:pt idx="1476">
                  <c:v>1257.0</c:v>
                </c:pt>
                <c:pt idx="1477">
                  <c:v>1257.0</c:v>
                </c:pt>
                <c:pt idx="1478">
                  <c:v>1257.0</c:v>
                </c:pt>
                <c:pt idx="1479">
                  <c:v>1257.0</c:v>
                </c:pt>
                <c:pt idx="1480">
                  <c:v>1258.0</c:v>
                </c:pt>
                <c:pt idx="1481">
                  <c:v>1258.0</c:v>
                </c:pt>
                <c:pt idx="1482">
                  <c:v>1259.0</c:v>
                </c:pt>
                <c:pt idx="1483">
                  <c:v>1259.0</c:v>
                </c:pt>
                <c:pt idx="1484">
                  <c:v>1259.0</c:v>
                </c:pt>
                <c:pt idx="1485">
                  <c:v>1259.0</c:v>
                </c:pt>
                <c:pt idx="1486">
                  <c:v>1260.0</c:v>
                </c:pt>
                <c:pt idx="1487">
                  <c:v>1260.0</c:v>
                </c:pt>
                <c:pt idx="1488">
                  <c:v>1260.0</c:v>
                </c:pt>
                <c:pt idx="1489">
                  <c:v>1260.0</c:v>
                </c:pt>
                <c:pt idx="1490">
                  <c:v>1260.0</c:v>
                </c:pt>
                <c:pt idx="1491">
                  <c:v>1260.0</c:v>
                </c:pt>
                <c:pt idx="1492">
                  <c:v>1260.0</c:v>
                </c:pt>
                <c:pt idx="1493">
                  <c:v>1261.0</c:v>
                </c:pt>
                <c:pt idx="1494">
                  <c:v>1261.0</c:v>
                </c:pt>
                <c:pt idx="1495">
                  <c:v>1261.0</c:v>
                </c:pt>
                <c:pt idx="1496">
                  <c:v>1261.0</c:v>
                </c:pt>
                <c:pt idx="1497">
                  <c:v>1262.0</c:v>
                </c:pt>
                <c:pt idx="1498">
                  <c:v>1262.0</c:v>
                </c:pt>
                <c:pt idx="1499">
                  <c:v>1262.0</c:v>
                </c:pt>
                <c:pt idx="1500">
                  <c:v>1262.0</c:v>
                </c:pt>
                <c:pt idx="1501">
                  <c:v>1263.0</c:v>
                </c:pt>
                <c:pt idx="1502">
                  <c:v>1263.0</c:v>
                </c:pt>
                <c:pt idx="1503">
                  <c:v>1263.0</c:v>
                </c:pt>
                <c:pt idx="1504">
                  <c:v>1264.0</c:v>
                </c:pt>
                <c:pt idx="1505">
                  <c:v>1265.0</c:v>
                </c:pt>
                <c:pt idx="1506">
                  <c:v>1265.0</c:v>
                </c:pt>
                <c:pt idx="1507">
                  <c:v>1266.0</c:v>
                </c:pt>
                <c:pt idx="1508">
                  <c:v>1266.0</c:v>
                </c:pt>
                <c:pt idx="1509">
                  <c:v>1267.0</c:v>
                </c:pt>
                <c:pt idx="1510">
                  <c:v>1267.0</c:v>
                </c:pt>
                <c:pt idx="1511">
                  <c:v>1268.0</c:v>
                </c:pt>
                <c:pt idx="1512">
                  <c:v>1269.0</c:v>
                </c:pt>
                <c:pt idx="1513">
                  <c:v>1269.0</c:v>
                </c:pt>
                <c:pt idx="1514">
                  <c:v>1269.0</c:v>
                </c:pt>
                <c:pt idx="1515">
                  <c:v>1269.0</c:v>
                </c:pt>
                <c:pt idx="1516">
                  <c:v>1270.0</c:v>
                </c:pt>
                <c:pt idx="1517">
                  <c:v>1270.0</c:v>
                </c:pt>
                <c:pt idx="1518">
                  <c:v>1270.0</c:v>
                </c:pt>
                <c:pt idx="1519">
                  <c:v>1270.0</c:v>
                </c:pt>
                <c:pt idx="1520">
                  <c:v>1270.0</c:v>
                </c:pt>
                <c:pt idx="1521">
                  <c:v>1271.0</c:v>
                </c:pt>
                <c:pt idx="1522">
                  <c:v>1271.0</c:v>
                </c:pt>
                <c:pt idx="1523">
                  <c:v>1272.0</c:v>
                </c:pt>
                <c:pt idx="1524">
                  <c:v>1272.0</c:v>
                </c:pt>
                <c:pt idx="1525">
                  <c:v>1272.0</c:v>
                </c:pt>
                <c:pt idx="1526">
                  <c:v>1273.0</c:v>
                </c:pt>
                <c:pt idx="1527">
                  <c:v>1273.0</c:v>
                </c:pt>
                <c:pt idx="1528">
                  <c:v>1274.0</c:v>
                </c:pt>
                <c:pt idx="1529">
                  <c:v>1274.0</c:v>
                </c:pt>
                <c:pt idx="1530">
                  <c:v>1274.0</c:v>
                </c:pt>
                <c:pt idx="1531">
                  <c:v>1276.0</c:v>
                </c:pt>
                <c:pt idx="1532">
                  <c:v>1276.0</c:v>
                </c:pt>
                <c:pt idx="1533">
                  <c:v>1277.0</c:v>
                </c:pt>
                <c:pt idx="1534">
                  <c:v>1277.0</c:v>
                </c:pt>
                <c:pt idx="1535">
                  <c:v>1278.0</c:v>
                </c:pt>
                <c:pt idx="1536">
                  <c:v>1278.0</c:v>
                </c:pt>
                <c:pt idx="1537">
                  <c:v>1278.0</c:v>
                </c:pt>
                <c:pt idx="1538">
                  <c:v>1278.0</c:v>
                </c:pt>
                <c:pt idx="1539">
                  <c:v>1279.0</c:v>
                </c:pt>
                <c:pt idx="1540">
                  <c:v>1279.0</c:v>
                </c:pt>
                <c:pt idx="1541">
                  <c:v>1279.0</c:v>
                </c:pt>
                <c:pt idx="1542">
                  <c:v>1279.0</c:v>
                </c:pt>
                <c:pt idx="1543">
                  <c:v>1280.0</c:v>
                </c:pt>
                <c:pt idx="1544">
                  <c:v>1281.0</c:v>
                </c:pt>
                <c:pt idx="1545">
                  <c:v>1282.0</c:v>
                </c:pt>
                <c:pt idx="1546">
                  <c:v>1282.0</c:v>
                </c:pt>
                <c:pt idx="1547">
                  <c:v>1282.0</c:v>
                </c:pt>
                <c:pt idx="1548">
                  <c:v>1283.0</c:v>
                </c:pt>
                <c:pt idx="1549">
                  <c:v>1284.0</c:v>
                </c:pt>
                <c:pt idx="1550">
                  <c:v>1284.0</c:v>
                </c:pt>
                <c:pt idx="1551">
                  <c:v>1284.0</c:v>
                </c:pt>
                <c:pt idx="1552">
                  <c:v>1285.0</c:v>
                </c:pt>
                <c:pt idx="1553">
                  <c:v>1285.0</c:v>
                </c:pt>
                <c:pt idx="1554">
                  <c:v>1286.0</c:v>
                </c:pt>
                <c:pt idx="1555">
                  <c:v>1287.0</c:v>
                </c:pt>
                <c:pt idx="1556">
                  <c:v>1287.0</c:v>
                </c:pt>
                <c:pt idx="1557">
                  <c:v>1287.0</c:v>
                </c:pt>
                <c:pt idx="1558">
                  <c:v>1289.0</c:v>
                </c:pt>
                <c:pt idx="1559">
                  <c:v>1289.0</c:v>
                </c:pt>
                <c:pt idx="1560">
                  <c:v>1289.0</c:v>
                </c:pt>
                <c:pt idx="1561">
                  <c:v>1290.0</c:v>
                </c:pt>
                <c:pt idx="1562">
                  <c:v>1290.0</c:v>
                </c:pt>
                <c:pt idx="1563">
                  <c:v>1291.0</c:v>
                </c:pt>
                <c:pt idx="1564">
                  <c:v>1291.0</c:v>
                </c:pt>
                <c:pt idx="1565">
                  <c:v>1291.0</c:v>
                </c:pt>
                <c:pt idx="1566">
                  <c:v>1291.0</c:v>
                </c:pt>
                <c:pt idx="1567">
                  <c:v>1291.0</c:v>
                </c:pt>
                <c:pt idx="1568">
                  <c:v>1292.0</c:v>
                </c:pt>
                <c:pt idx="1569">
                  <c:v>1292.0</c:v>
                </c:pt>
                <c:pt idx="1570">
                  <c:v>1292.0</c:v>
                </c:pt>
                <c:pt idx="1571">
                  <c:v>1292.0</c:v>
                </c:pt>
                <c:pt idx="1572">
                  <c:v>1293.0</c:v>
                </c:pt>
                <c:pt idx="1573">
                  <c:v>1293.0</c:v>
                </c:pt>
                <c:pt idx="1574">
                  <c:v>1293.0</c:v>
                </c:pt>
                <c:pt idx="1575">
                  <c:v>1293.0</c:v>
                </c:pt>
                <c:pt idx="1576">
                  <c:v>1294.0</c:v>
                </c:pt>
                <c:pt idx="1577">
                  <c:v>1294.0</c:v>
                </c:pt>
                <c:pt idx="1578">
                  <c:v>1294.0</c:v>
                </c:pt>
                <c:pt idx="1579">
                  <c:v>1295.0</c:v>
                </c:pt>
                <c:pt idx="1580">
                  <c:v>1295.0</c:v>
                </c:pt>
                <c:pt idx="1581">
                  <c:v>1295.0</c:v>
                </c:pt>
                <c:pt idx="1582">
                  <c:v>1296.0</c:v>
                </c:pt>
                <c:pt idx="1583">
                  <c:v>1297.0</c:v>
                </c:pt>
                <c:pt idx="1584">
                  <c:v>1297.0</c:v>
                </c:pt>
                <c:pt idx="1585">
                  <c:v>1298.0</c:v>
                </c:pt>
                <c:pt idx="1586">
                  <c:v>1299.0</c:v>
                </c:pt>
                <c:pt idx="1587">
                  <c:v>1300.0</c:v>
                </c:pt>
                <c:pt idx="1588">
                  <c:v>1300.0</c:v>
                </c:pt>
                <c:pt idx="1589">
                  <c:v>1300.0</c:v>
                </c:pt>
                <c:pt idx="1590">
                  <c:v>1300.0</c:v>
                </c:pt>
                <c:pt idx="1591">
                  <c:v>1301.0</c:v>
                </c:pt>
                <c:pt idx="1592">
                  <c:v>1303.0</c:v>
                </c:pt>
                <c:pt idx="1593">
                  <c:v>1303.0</c:v>
                </c:pt>
                <c:pt idx="1594">
                  <c:v>1303.0</c:v>
                </c:pt>
                <c:pt idx="1595">
                  <c:v>1304.0</c:v>
                </c:pt>
                <c:pt idx="1596">
                  <c:v>1305.0</c:v>
                </c:pt>
                <c:pt idx="1597">
                  <c:v>1305.0</c:v>
                </c:pt>
                <c:pt idx="1598">
                  <c:v>1306.0</c:v>
                </c:pt>
                <c:pt idx="1599">
                  <c:v>1307.0</c:v>
                </c:pt>
                <c:pt idx="1600">
                  <c:v>1307.0</c:v>
                </c:pt>
                <c:pt idx="1601">
                  <c:v>1307.0</c:v>
                </c:pt>
                <c:pt idx="1602">
                  <c:v>1307.0</c:v>
                </c:pt>
                <c:pt idx="1603">
                  <c:v>1308.0</c:v>
                </c:pt>
                <c:pt idx="1604">
                  <c:v>1308.0</c:v>
                </c:pt>
                <c:pt idx="1605">
                  <c:v>1309.0</c:v>
                </c:pt>
                <c:pt idx="1606">
                  <c:v>1309.0</c:v>
                </c:pt>
                <c:pt idx="1607">
                  <c:v>1309.0</c:v>
                </c:pt>
                <c:pt idx="1608">
                  <c:v>1309.0</c:v>
                </c:pt>
                <c:pt idx="1609">
                  <c:v>1310.0</c:v>
                </c:pt>
                <c:pt idx="1610">
                  <c:v>1310.0</c:v>
                </c:pt>
                <c:pt idx="1611">
                  <c:v>1310.0</c:v>
                </c:pt>
                <c:pt idx="1612">
                  <c:v>1310.0</c:v>
                </c:pt>
                <c:pt idx="1613">
                  <c:v>1310.0</c:v>
                </c:pt>
                <c:pt idx="1614">
                  <c:v>1310.0</c:v>
                </c:pt>
                <c:pt idx="1615">
                  <c:v>1310.0</c:v>
                </c:pt>
                <c:pt idx="1616">
                  <c:v>1310.0</c:v>
                </c:pt>
                <c:pt idx="1617">
                  <c:v>1311.0</c:v>
                </c:pt>
                <c:pt idx="1618">
                  <c:v>1311.0</c:v>
                </c:pt>
                <c:pt idx="1619">
                  <c:v>1311.0</c:v>
                </c:pt>
                <c:pt idx="1620">
                  <c:v>1311.0</c:v>
                </c:pt>
                <c:pt idx="1621">
                  <c:v>1311.0</c:v>
                </c:pt>
                <c:pt idx="1622">
                  <c:v>1311.0</c:v>
                </c:pt>
                <c:pt idx="1623">
                  <c:v>1312.0</c:v>
                </c:pt>
                <c:pt idx="1624">
                  <c:v>1312.0</c:v>
                </c:pt>
                <c:pt idx="1625">
                  <c:v>1312.0</c:v>
                </c:pt>
                <c:pt idx="1626">
                  <c:v>1313.0</c:v>
                </c:pt>
                <c:pt idx="1627">
                  <c:v>1313.0</c:v>
                </c:pt>
                <c:pt idx="1628">
                  <c:v>1313.0</c:v>
                </c:pt>
                <c:pt idx="1629">
                  <c:v>1313.0</c:v>
                </c:pt>
                <c:pt idx="1630">
                  <c:v>1313.0</c:v>
                </c:pt>
                <c:pt idx="1631">
                  <c:v>1313.0</c:v>
                </c:pt>
                <c:pt idx="1632">
                  <c:v>1313.0</c:v>
                </c:pt>
                <c:pt idx="1633">
                  <c:v>1314.0</c:v>
                </c:pt>
                <c:pt idx="1634">
                  <c:v>1314.0</c:v>
                </c:pt>
                <c:pt idx="1635">
                  <c:v>1314.0</c:v>
                </c:pt>
                <c:pt idx="1636">
                  <c:v>1314.0</c:v>
                </c:pt>
                <c:pt idx="1637">
                  <c:v>1315.0</c:v>
                </c:pt>
                <c:pt idx="1638">
                  <c:v>1315.0</c:v>
                </c:pt>
                <c:pt idx="1639">
                  <c:v>1315.0</c:v>
                </c:pt>
                <c:pt idx="1640">
                  <c:v>1316.0</c:v>
                </c:pt>
                <c:pt idx="1641">
                  <c:v>1316.0</c:v>
                </c:pt>
                <c:pt idx="1642">
                  <c:v>1317.0</c:v>
                </c:pt>
                <c:pt idx="1643">
                  <c:v>1317.0</c:v>
                </c:pt>
                <c:pt idx="1644">
                  <c:v>1318.0</c:v>
                </c:pt>
                <c:pt idx="1645">
                  <c:v>1318.0</c:v>
                </c:pt>
                <c:pt idx="1646">
                  <c:v>1318.0</c:v>
                </c:pt>
                <c:pt idx="1647">
                  <c:v>1319.0</c:v>
                </c:pt>
                <c:pt idx="1648">
                  <c:v>1320.0</c:v>
                </c:pt>
                <c:pt idx="1649">
                  <c:v>1320.0</c:v>
                </c:pt>
                <c:pt idx="1650">
                  <c:v>1321.0</c:v>
                </c:pt>
                <c:pt idx="1651">
                  <c:v>1322.0</c:v>
                </c:pt>
                <c:pt idx="1652">
                  <c:v>1323.0</c:v>
                </c:pt>
                <c:pt idx="1653">
                  <c:v>1324.0</c:v>
                </c:pt>
                <c:pt idx="1654">
                  <c:v>1326.0</c:v>
                </c:pt>
                <c:pt idx="1655">
                  <c:v>1330.0</c:v>
                </c:pt>
                <c:pt idx="1656">
                  <c:v>1332.0</c:v>
                </c:pt>
                <c:pt idx="1657">
                  <c:v>1333.0</c:v>
                </c:pt>
                <c:pt idx="1658">
                  <c:v>1334.0</c:v>
                </c:pt>
                <c:pt idx="1659">
                  <c:v>1334.0</c:v>
                </c:pt>
                <c:pt idx="1660">
                  <c:v>1336.0</c:v>
                </c:pt>
                <c:pt idx="1661">
                  <c:v>1336.0</c:v>
                </c:pt>
                <c:pt idx="1662">
                  <c:v>1336.0</c:v>
                </c:pt>
                <c:pt idx="1663">
                  <c:v>1337.0</c:v>
                </c:pt>
                <c:pt idx="1664">
                  <c:v>1337.0</c:v>
                </c:pt>
                <c:pt idx="1665">
                  <c:v>1337.0</c:v>
                </c:pt>
                <c:pt idx="1666">
                  <c:v>1338.0</c:v>
                </c:pt>
                <c:pt idx="1667">
                  <c:v>1338.0</c:v>
                </c:pt>
                <c:pt idx="1668">
                  <c:v>1340.0</c:v>
                </c:pt>
                <c:pt idx="1669">
                  <c:v>1340.0</c:v>
                </c:pt>
                <c:pt idx="1670">
                  <c:v>1342.0</c:v>
                </c:pt>
                <c:pt idx="1671">
                  <c:v>1343.0</c:v>
                </c:pt>
                <c:pt idx="1672">
                  <c:v>1345.0</c:v>
                </c:pt>
                <c:pt idx="1673">
                  <c:v>1345.0</c:v>
                </c:pt>
                <c:pt idx="1674">
                  <c:v>1346.0</c:v>
                </c:pt>
                <c:pt idx="1675">
                  <c:v>1347.0</c:v>
                </c:pt>
                <c:pt idx="1676">
                  <c:v>1347.0</c:v>
                </c:pt>
                <c:pt idx="1677">
                  <c:v>1347.0</c:v>
                </c:pt>
                <c:pt idx="1678">
                  <c:v>1348.0</c:v>
                </c:pt>
                <c:pt idx="1679">
                  <c:v>1348.0</c:v>
                </c:pt>
                <c:pt idx="1680">
                  <c:v>1348.0</c:v>
                </c:pt>
                <c:pt idx="1681">
                  <c:v>1348.0</c:v>
                </c:pt>
                <c:pt idx="1682">
                  <c:v>1349.0</c:v>
                </c:pt>
                <c:pt idx="1683">
                  <c:v>1349.0</c:v>
                </c:pt>
                <c:pt idx="1684">
                  <c:v>1349.0</c:v>
                </c:pt>
                <c:pt idx="1685">
                  <c:v>1349.0</c:v>
                </c:pt>
                <c:pt idx="1686">
                  <c:v>1349.0</c:v>
                </c:pt>
                <c:pt idx="1687">
                  <c:v>1351.0</c:v>
                </c:pt>
                <c:pt idx="1688">
                  <c:v>1351.0</c:v>
                </c:pt>
                <c:pt idx="1689">
                  <c:v>1352.0</c:v>
                </c:pt>
                <c:pt idx="1690">
                  <c:v>1352.0</c:v>
                </c:pt>
                <c:pt idx="1691">
                  <c:v>1353.0</c:v>
                </c:pt>
                <c:pt idx="1692">
                  <c:v>1354.0</c:v>
                </c:pt>
                <c:pt idx="1693">
                  <c:v>1354.0</c:v>
                </c:pt>
                <c:pt idx="1694">
                  <c:v>1355.0</c:v>
                </c:pt>
                <c:pt idx="1695">
                  <c:v>1355.0</c:v>
                </c:pt>
                <c:pt idx="1696">
                  <c:v>1355.0</c:v>
                </c:pt>
                <c:pt idx="1697">
                  <c:v>1355.0</c:v>
                </c:pt>
                <c:pt idx="1698">
                  <c:v>1355.0</c:v>
                </c:pt>
                <c:pt idx="1699">
                  <c:v>1356.0</c:v>
                </c:pt>
                <c:pt idx="1700">
                  <c:v>1356.0</c:v>
                </c:pt>
                <c:pt idx="1701">
                  <c:v>1356.0</c:v>
                </c:pt>
                <c:pt idx="1702">
                  <c:v>1356.0</c:v>
                </c:pt>
                <c:pt idx="1703">
                  <c:v>1357.0</c:v>
                </c:pt>
                <c:pt idx="1704">
                  <c:v>1357.0</c:v>
                </c:pt>
                <c:pt idx="1705">
                  <c:v>1357.0</c:v>
                </c:pt>
                <c:pt idx="1706">
                  <c:v>1358.0</c:v>
                </c:pt>
                <c:pt idx="1707">
                  <c:v>1359.0</c:v>
                </c:pt>
                <c:pt idx="1708">
                  <c:v>1359.0</c:v>
                </c:pt>
                <c:pt idx="1709">
                  <c:v>1359.0</c:v>
                </c:pt>
                <c:pt idx="1710">
                  <c:v>1360.0</c:v>
                </c:pt>
                <c:pt idx="1711">
                  <c:v>1360.0</c:v>
                </c:pt>
                <c:pt idx="1712">
                  <c:v>1360.0</c:v>
                </c:pt>
                <c:pt idx="1713">
                  <c:v>1361.0</c:v>
                </c:pt>
                <c:pt idx="1714">
                  <c:v>1362.0</c:v>
                </c:pt>
                <c:pt idx="1715">
                  <c:v>1364.0</c:v>
                </c:pt>
                <c:pt idx="1716">
                  <c:v>1364.0</c:v>
                </c:pt>
                <c:pt idx="1717">
                  <c:v>1364.0</c:v>
                </c:pt>
                <c:pt idx="1718">
                  <c:v>1365.0</c:v>
                </c:pt>
                <c:pt idx="1719">
                  <c:v>1365.0</c:v>
                </c:pt>
                <c:pt idx="1720">
                  <c:v>1365.0</c:v>
                </c:pt>
                <c:pt idx="1721">
                  <c:v>1365.0</c:v>
                </c:pt>
                <c:pt idx="1722">
                  <c:v>1365.0</c:v>
                </c:pt>
                <c:pt idx="1723">
                  <c:v>1366.0</c:v>
                </c:pt>
                <c:pt idx="1724">
                  <c:v>1366.0</c:v>
                </c:pt>
                <c:pt idx="1725">
                  <c:v>1366.0</c:v>
                </c:pt>
                <c:pt idx="1726">
                  <c:v>1366.0</c:v>
                </c:pt>
                <c:pt idx="1727">
                  <c:v>1367.0</c:v>
                </c:pt>
                <c:pt idx="1728">
                  <c:v>1367.0</c:v>
                </c:pt>
                <c:pt idx="1729">
                  <c:v>1368.0</c:v>
                </c:pt>
                <c:pt idx="1730">
                  <c:v>1368.0</c:v>
                </c:pt>
                <c:pt idx="1731">
                  <c:v>1368.0</c:v>
                </c:pt>
                <c:pt idx="1732">
                  <c:v>1369.0</c:v>
                </c:pt>
                <c:pt idx="1733">
                  <c:v>1370.0</c:v>
                </c:pt>
                <c:pt idx="1734">
                  <c:v>1370.0</c:v>
                </c:pt>
                <c:pt idx="1735">
                  <c:v>1371.0</c:v>
                </c:pt>
                <c:pt idx="1736">
                  <c:v>1372.0</c:v>
                </c:pt>
                <c:pt idx="1737">
                  <c:v>1372.0</c:v>
                </c:pt>
                <c:pt idx="1738">
                  <c:v>1373.0</c:v>
                </c:pt>
                <c:pt idx="1739">
                  <c:v>1373.0</c:v>
                </c:pt>
                <c:pt idx="1740">
                  <c:v>1374.0</c:v>
                </c:pt>
                <c:pt idx="1741">
                  <c:v>1374.0</c:v>
                </c:pt>
                <c:pt idx="1742">
                  <c:v>1375.0</c:v>
                </c:pt>
                <c:pt idx="1743">
                  <c:v>1377.0</c:v>
                </c:pt>
                <c:pt idx="1744">
                  <c:v>1379.0</c:v>
                </c:pt>
                <c:pt idx="1745">
                  <c:v>1380.0</c:v>
                </c:pt>
                <c:pt idx="1746">
                  <c:v>1382.0</c:v>
                </c:pt>
                <c:pt idx="1747">
                  <c:v>1384.0</c:v>
                </c:pt>
                <c:pt idx="1748">
                  <c:v>1384.0</c:v>
                </c:pt>
                <c:pt idx="1749">
                  <c:v>1385.0</c:v>
                </c:pt>
                <c:pt idx="1750">
                  <c:v>1386.0</c:v>
                </c:pt>
                <c:pt idx="1751">
                  <c:v>1387.0</c:v>
                </c:pt>
                <c:pt idx="1752">
                  <c:v>1389.0</c:v>
                </c:pt>
                <c:pt idx="1753">
                  <c:v>1389.0</c:v>
                </c:pt>
                <c:pt idx="1754">
                  <c:v>1391.0</c:v>
                </c:pt>
                <c:pt idx="1755">
                  <c:v>1393.0</c:v>
                </c:pt>
                <c:pt idx="1756">
                  <c:v>1396.0</c:v>
                </c:pt>
                <c:pt idx="1757">
                  <c:v>1397.0</c:v>
                </c:pt>
                <c:pt idx="1758">
                  <c:v>1397.0</c:v>
                </c:pt>
                <c:pt idx="1759">
                  <c:v>1398.0</c:v>
                </c:pt>
                <c:pt idx="1760">
                  <c:v>1399.0</c:v>
                </c:pt>
                <c:pt idx="1761">
                  <c:v>1399.0</c:v>
                </c:pt>
                <c:pt idx="1762">
                  <c:v>1400.0</c:v>
                </c:pt>
                <c:pt idx="1763">
                  <c:v>1400.0</c:v>
                </c:pt>
                <c:pt idx="1764">
                  <c:v>1402.0</c:v>
                </c:pt>
                <c:pt idx="1765">
                  <c:v>1403.0</c:v>
                </c:pt>
                <c:pt idx="1766">
                  <c:v>1403.0</c:v>
                </c:pt>
                <c:pt idx="1767">
                  <c:v>1404.0</c:v>
                </c:pt>
                <c:pt idx="1768">
                  <c:v>1405.0</c:v>
                </c:pt>
                <c:pt idx="1769">
                  <c:v>1406.0</c:v>
                </c:pt>
                <c:pt idx="1770">
                  <c:v>1406.0</c:v>
                </c:pt>
                <c:pt idx="1771">
                  <c:v>1406.0</c:v>
                </c:pt>
                <c:pt idx="1772">
                  <c:v>1407.0</c:v>
                </c:pt>
                <c:pt idx="1773">
                  <c:v>1407.0</c:v>
                </c:pt>
                <c:pt idx="1774">
                  <c:v>1408.0</c:v>
                </c:pt>
                <c:pt idx="1775">
                  <c:v>1408.0</c:v>
                </c:pt>
                <c:pt idx="1776">
                  <c:v>1410.0</c:v>
                </c:pt>
                <c:pt idx="1777">
                  <c:v>1410.0</c:v>
                </c:pt>
                <c:pt idx="1778">
                  <c:v>1413.0</c:v>
                </c:pt>
                <c:pt idx="1779">
                  <c:v>1413.0</c:v>
                </c:pt>
                <c:pt idx="1780">
                  <c:v>1413.0</c:v>
                </c:pt>
                <c:pt idx="1781">
                  <c:v>1414.0</c:v>
                </c:pt>
                <c:pt idx="1782">
                  <c:v>1415.0</c:v>
                </c:pt>
                <c:pt idx="1783">
                  <c:v>1416.0</c:v>
                </c:pt>
                <c:pt idx="1784">
                  <c:v>1416.0</c:v>
                </c:pt>
                <c:pt idx="1785">
                  <c:v>1416.0</c:v>
                </c:pt>
                <c:pt idx="1786">
                  <c:v>1418.0</c:v>
                </c:pt>
                <c:pt idx="1787">
                  <c:v>1419.0</c:v>
                </c:pt>
                <c:pt idx="1788">
                  <c:v>1420.0</c:v>
                </c:pt>
                <c:pt idx="1789">
                  <c:v>1422.0</c:v>
                </c:pt>
                <c:pt idx="1790">
                  <c:v>1424.0</c:v>
                </c:pt>
                <c:pt idx="1791">
                  <c:v>1424.0</c:v>
                </c:pt>
                <c:pt idx="1792">
                  <c:v>1426.0</c:v>
                </c:pt>
                <c:pt idx="1793">
                  <c:v>1427.0</c:v>
                </c:pt>
                <c:pt idx="1794">
                  <c:v>1427.0</c:v>
                </c:pt>
                <c:pt idx="1795">
                  <c:v>1428.0</c:v>
                </c:pt>
                <c:pt idx="1796">
                  <c:v>1429.0</c:v>
                </c:pt>
                <c:pt idx="1797">
                  <c:v>1430.0</c:v>
                </c:pt>
                <c:pt idx="1798">
                  <c:v>1431.0</c:v>
                </c:pt>
                <c:pt idx="1799">
                  <c:v>1432.0</c:v>
                </c:pt>
                <c:pt idx="1800">
                  <c:v>1432.0</c:v>
                </c:pt>
                <c:pt idx="1801">
                  <c:v>1433.0</c:v>
                </c:pt>
                <c:pt idx="1802">
                  <c:v>1435.0</c:v>
                </c:pt>
                <c:pt idx="1803">
                  <c:v>1437.0</c:v>
                </c:pt>
                <c:pt idx="1804">
                  <c:v>1438.0</c:v>
                </c:pt>
                <c:pt idx="1805">
                  <c:v>1438.0</c:v>
                </c:pt>
                <c:pt idx="1806">
                  <c:v>1439.0</c:v>
                </c:pt>
                <c:pt idx="1807">
                  <c:v>1440.0</c:v>
                </c:pt>
                <c:pt idx="1808">
                  <c:v>1440.0</c:v>
                </c:pt>
                <c:pt idx="1809">
                  <c:v>1440.0</c:v>
                </c:pt>
                <c:pt idx="1810">
                  <c:v>1440.0</c:v>
                </c:pt>
                <c:pt idx="1811">
                  <c:v>1441.0</c:v>
                </c:pt>
                <c:pt idx="1812">
                  <c:v>1441.0</c:v>
                </c:pt>
                <c:pt idx="1813">
                  <c:v>1442.0</c:v>
                </c:pt>
                <c:pt idx="1814">
                  <c:v>1443.0</c:v>
                </c:pt>
                <c:pt idx="1815">
                  <c:v>1444.0</c:v>
                </c:pt>
                <c:pt idx="1816">
                  <c:v>1450.0</c:v>
                </c:pt>
                <c:pt idx="1817">
                  <c:v>1451.0</c:v>
                </c:pt>
                <c:pt idx="1818">
                  <c:v>1452.0</c:v>
                </c:pt>
                <c:pt idx="1819">
                  <c:v>1454.0</c:v>
                </c:pt>
                <c:pt idx="1820">
                  <c:v>1459.0</c:v>
                </c:pt>
                <c:pt idx="1821">
                  <c:v>1461.0</c:v>
                </c:pt>
                <c:pt idx="1822">
                  <c:v>1462.0</c:v>
                </c:pt>
                <c:pt idx="1823">
                  <c:v>1464.0</c:v>
                </c:pt>
                <c:pt idx="1824">
                  <c:v>1466.0</c:v>
                </c:pt>
                <c:pt idx="1825">
                  <c:v>1469.0</c:v>
                </c:pt>
                <c:pt idx="1826">
                  <c:v>1471.0</c:v>
                </c:pt>
                <c:pt idx="1827">
                  <c:v>1473.0</c:v>
                </c:pt>
                <c:pt idx="1828">
                  <c:v>1474.0</c:v>
                </c:pt>
                <c:pt idx="1829">
                  <c:v>1475.0</c:v>
                </c:pt>
                <c:pt idx="1830">
                  <c:v>1477.0</c:v>
                </c:pt>
                <c:pt idx="1831">
                  <c:v>1480.0</c:v>
                </c:pt>
                <c:pt idx="1832">
                  <c:v>1481.0</c:v>
                </c:pt>
                <c:pt idx="1833">
                  <c:v>1482.0</c:v>
                </c:pt>
                <c:pt idx="1834">
                  <c:v>1483.0</c:v>
                </c:pt>
                <c:pt idx="1835">
                  <c:v>1483.0</c:v>
                </c:pt>
                <c:pt idx="1836">
                  <c:v>1484.0</c:v>
                </c:pt>
                <c:pt idx="1837">
                  <c:v>1485.0</c:v>
                </c:pt>
                <c:pt idx="1838">
                  <c:v>1486.0</c:v>
                </c:pt>
                <c:pt idx="1839">
                  <c:v>1487.0</c:v>
                </c:pt>
                <c:pt idx="1840">
                  <c:v>1489.0</c:v>
                </c:pt>
                <c:pt idx="1841">
                  <c:v>1489.0</c:v>
                </c:pt>
                <c:pt idx="1842">
                  <c:v>1491.0</c:v>
                </c:pt>
                <c:pt idx="1843">
                  <c:v>1494.0</c:v>
                </c:pt>
                <c:pt idx="1844">
                  <c:v>1494.0</c:v>
                </c:pt>
                <c:pt idx="1845">
                  <c:v>1494.0</c:v>
                </c:pt>
                <c:pt idx="1846">
                  <c:v>1495.0</c:v>
                </c:pt>
                <c:pt idx="1847">
                  <c:v>1496.0</c:v>
                </c:pt>
                <c:pt idx="1848">
                  <c:v>1496.0</c:v>
                </c:pt>
                <c:pt idx="1849">
                  <c:v>1496.0</c:v>
                </c:pt>
                <c:pt idx="1850">
                  <c:v>1497.0</c:v>
                </c:pt>
                <c:pt idx="1851">
                  <c:v>1497.0</c:v>
                </c:pt>
                <c:pt idx="1852">
                  <c:v>1497.0</c:v>
                </c:pt>
                <c:pt idx="1853">
                  <c:v>1497.0</c:v>
                </c:pt>
                <c:pt idx="1854">
                  <c:v>1499.0</c:v>
                </c:pt>
                <c:pt idx="1855">
                  <c:v>1499.0</c:v>
                </c:pt>
                <c:pt idx="1856">
                  <c:v>1499.0</c:v>
                </c:pt>
                <c:pt idx="1857">
                  <c:v>1499.0</c:v>
                </c:pt>
                <c:pt idx="1858">
                  <c:v>1499.0</c:v>
                </c:pt>
                <c:pt idx="1859">
                  <c:v>1500.0</c:v>
                </c:pt>
                <c:pt idx="1860">
                  <c:v>1500.0</c:v>
                </c:pt>
                <c:pt idx="1861">
                  <c:v>1500.0</c:v>
                </c:pt>
                <c:pt idx="1862">
                  <c:v>1501.0</c:v>
                </c:pt>
                <c:pt idx="1863">
                  <c:v>1501.0</c:v>
                </c:pt>
                <c:pt idx="1864">
                  <c:v>1502.0</c:v>
                </c:pt>
                <c:pt idx="1865">
                  <c:v>1502.0</c:v>
                </c:pt>
                <c:pt idx="1866">
                  <c:v>1502.0</c:v>
                </c:pt>
                <c:pt idx="1867">
                  <c:v>1502.0</c:v>
                </c:pt>
                <c:pt idx="1868">
                  <c:v>1504.0</c:v>
                </c:pt>
                <c:pt idx="1869">
                  <c:v>1504.0</c:v>
                </c:pt>
                <c:pt idx="1870">
                  <c:v>1504.0</c:v>
                </c:pt>
                <c:pt idx="1871">
                  <c:v>1504.0</c:v>
                </c:pt>
                <c:pt idx="1872">
                  <c:v>1504.0</c:v>
                </c:pt>
                <c:pt idx="1873">
                  <c:v>1505.0</c:v>
                </c:pt>
                <c:pt idx="1874">
                  <c:v>1506.0</c:v>
                </c:pt>
                <c:pt idx="1875">
                  <c:v>1506.0</c:v>
                </c:pt>
                <c:pt idx="1876">
                  <c:v>1507.0</c:v>
                </c:pt>
                <c:pt idx="1877">
                  <c:v>1507.0</c:v>
                </c:pt>
                <c:pt idx="1878">
                  <c:v>1509.0</c:v>
                </c:pt>
                <c:pt idx="1879">
                  <c:v>1510.0</c:v>
                </c:pt>
                <c:pt idx="1880">
                  <c:v>1512.0</c:v>
                </c:pt>
                <c:pt idx="1881">
                  <c:v>1512.0</c:v>
                </c:pt>
                <c:pt idx="1882">
                  <c:v>1513.0</c:v>
                </c:pt>
                <c:pt idx="1883">
                  <c:v>1514.0</c:v>
                </c:pt>
                <c:pt idx="1884">
                  <c:v>1514.0</c:v>
                </c:pt>
                <c:pt idx="1885">
                  <c:v>1514.0</c:v>
                </c:pt>
                <c:pt idx="1886">
                  <c:v>1515.0</c:v>
                </c:pt>
                <c:pt idx="1887">
                  <c:v>1515.0</c:v>
                </c:pt>
                <c:pt idx="1888">
                  <c:v>1515.0</c:v>
                </c:pt>
                <c:pt idx="1889">
                  <c:v>1515.0</c:v>
                </c:pt>
                <c:pt idx="1890">
                  <c:v>1516.0</c:v>
                </c:pt>
                <c:pt idx="1891">
                  <c:v>1516.0</c:v>
                </c:pt>
                <c:pt idx="1892">
                  <c:v>1516.0</c:v>
                </c:pt>
                <c:pt idx="1893">
                  <c:v>1517.0</c:v>
                </c:pt>
                <c:pt idx="1894">
                  <c:v>1517.0</c:v>
                </c:pt>
                <c:pt idx="1895">
                  <c:v>1517.0</c:v>
                </c:pt>
                <c:pt idx="1896">
                  <c:v>1517.0</c:v>
                </c:pt>
                <c:pt idx="1897">
                  <c:v>1517.0</c:v>
                </c:pt>
                <c:pt idx="1898">
                  <c:v>1518.0</c:v>
                </c:pt>
                <c:pt idx="1899">
                  <c:v>1518.0</c:v>
                </c:pt>
                <c:pt idx="1900">
                  <c:v>1518.0</c:v>
                </c:pt>
                <c:pt idx="1901">
                  <c:v>1519.0</c:v>
                </c:pt>
                <c:pt idx="1902">
                  <c:v>1519.0</c:v>
                </c:pt>
                <c:pt idx="1903">
                  <c:v>1519.0</c:v>
                </c:pt>
                <c:pt idx="1904">
                  <c:v>1519.0</c:v>
                </c:pt>
                <c:pt idx="1905">
                  <c:v>1520.0</c:v>
                </c:pt>
                <c:pt idx="1906">
                  <c:v>1521.0</c:v>
                </c:pt>
                <c:pt idx="1907">
                  <c:v>1521.0</c:v>
                </c:pt>
                <c:pt idx="1908">
                  <c:v>1521.0</c:v>
                </c:pt>
                <c:pt idx="1909">
                  <c:v>1521.0</c:v>
                </c:pt>
                <c:pt idx="1910">
                  <c:v>1522.0</c:v>
                </c:pt>
                <c:pt idx="1911">
                  <c:v>1522.0</c:v>
                </c:pt>
                <c:pt idx="1912">
                  <c:v>1522.0</c:v>
                </c:pt>
                <c:pt idx="1913">
                  <c:v>1522.0</c:v>
                </c:pt>
                <c:pt idx="1914">
                  <c:v>1523.0</c:v>
                </c:pt>
                <c:pt idx="1915">
                  <c:v>1523.0</c:v>
                </c:pt>
                <c:pt idx="1916">
                  <c:v>1523.0</c:v>
                </c:pt>
                <c:pt idx="1917">
                  <c:v>1523.0</c:v>
                </c:pt>
                <c:pt idx="1918">
                  <c:v>1524.0</c:v>
                </c:pt>
                <c:pt idx="1919">
                  <c:v>1524.0</c:v>
                </c:pt>
                <c:pt idx="1920">
                  <c:v>1524.0</c:v>
                </c:pt>
                <c:pt idx="1921">
                  <c:v>1524.0</c:v>
                </c:pt>
                <c:pt idx="1922">
                  <c:v>1524.0</c:v>
                </c:pt>
                <c:pt idx="1923">
                  <c:v>1525.0</c:v>
                </c:pt>
                <c:pt idx="1924">
                  <c:v>1525.0</c:v>
                </c:pt>
                <c:pt idx="1925">
                  <c:v>1525.0</c:v>
                </c:pt>
                <c:pt idx="1926">
                  <c:v>1525.0</c:v>
                </c:pt>
                <c:pt idx="1927">
                  <c:v>1526.0</c:v>
                </c:pt>
                <c:pt idx="1928">
                  <c:v>1526.0</c:v>
                </c:pt>
                <c:pt idx="1929">
                  <c:v>1526.0</c:v>
                </c:pt>
                <c:pt idx="1930">
                  <c:v>1526.0</c:v>
                </c:pt>
                <c:pt idx="1931">
                  <c:v>1526.0</c:v>
                </c:pt>
                <c:pt idx="1932">
                  <c:v>1527.0</c:v>
                </c:pt>
                <c:pt idx="1933">
                  <c:v>1527.0</c:v>
                </c:pt>
                <c:pt idx="1934">
                  <c:v>1527.0</c:v>
                </c:pt>
                <c:pt idx="1935">
                  <c:v>1527.0</c:v>
                </c:pt>
                <c:pt idx="1936">
                  <c:v>1527.0</c:v>
                </c:pt>
                <c:pt idx="1937">
                  <c:v>1527.0</c:v>
                </c:pt>
                <c:pt idx="1938">
                  <c:v>1528.0</c:v>
                </c:pt>
                <c:pt idx="1939">
                  <c:v>1528.0</c:v>
                </c:pt>
                <c:pt idx="1940">
                  <c:v>1528.0</c:v>
                </c:pt>
                <c:pt idx="1941">
                  <c:v>1528.0</c:v>
                </c:pt>
                <c:pt idx="1942">
                  <c:v>1528.0</c:v>
                </c:pt>
                <c:pt idx="1943">
                  <c:v>1528.0</c:v>
                </c:pt>
                <c:pt idx="1944">
                  <c:v>1528.0</c:v>
                </c:pt>
                <c:pt idx="1945">
                  <c:v>1529.0</c:v>
                </c:pt>
                <c:pt idx="1946">
                  <c:v>1529.0</c:v>
                </c:pt>
                <c:pt idx="1947">
                  <c:v>1529.0</c:v>
                </c:pt>
                <c:pt idx="1948">
                  <c:v>1530.0</c:v>
                </c:pt>
                <c:pt idx="1949">
                  <c:v>1530.0</c:v>
                </c:pt>
                <c:pt idx="1950">
                  <c:v>1530.0</c:v>
                </c:pt>
                <c:pt idx="1951">
                  <c:v>1530.0</c:v>
                </c:pt>
                <c:pt idx="1952">
                  <c:v>1530.0</c:v>
                </c:pt>
                <c:pt idx="1953">
                  <c:v>1530.0</c:v>
                </c:pt>
                <c:pt idx="1954">
                  <c:v>1530.0</c:v>
                </c:pt>
                <c:pt idx="1955">
                  <c:v>1531.0</c:v>
                </c:pt>
                <c:pt idx="1956">
                  <c:v>1531.0</c:v>
                </c:pt>
                <c:pt idx="1957">
                  <c:v>1531.0</c:v>
                </c:pt>
                <c:pt idx="1958">
                  <c:v>1531.0</c:v>
                </c:pt>
                <c:pt idx="1959">
                  <c:v>1531.0</c:v>
                </c:pt>
                <c:pt idx="1960">
                  <c:v>1532.0</c:v>
                </c:pt>
                <c:pt idx="1961">
                  <c:v>1532.0</c:v>
                </c:pt>
                <c:pt idx="1962">
                  <c:v>1532.0</c:v>
                </c:pt>
                <c:pt idx="1963">
                  <c:v>1532.0</c:v>
                </c:pt>
                <c:pt idx="1964">
                  <c:v>1532.0</c:v>
                </c:pt>
                <c:pt idx="1965">
                  <c:v>1532.0</c:v>
                </c:pt>
                <c:pt idx="1966">
                  <c:v>1533.0</c:v>
                </c:pt>
                <c:pt idx="1967">
                  <c:v>1533.0</c:v>
                </c:pt>
                <c:pt idx="1968">
                  <c:v>1533.0</c:v>
                </c:pt>
                <c:pt idx="1969">
                  <c:v>1533.0</c:v>
                </c:pt>
                <c:pt idx="1970">
                  <c:v>1533.0</c:v>
                </c:pt>
                <c:pt idx="1971">
                  <c:v>1534.0</c:v>
                </c:pt>
                <c:pt idx="1972">
                  <c:v>1534.0</c:v>
                </c:pt>
                <c:pt idx="1973">
                  <c:v>1534.0</c:v>
                </c:pt>
                <c:pt idx="1974">
                  <c:v>1534.0</c:v>
                </c:pt>
                <c:pt idx="1975">
                  <c:v>1534.0</c:v>
                </c:pt>
                <c:pt idx="1976">
                  <c:v>1534.0</c:v>
                </c:pt>
                <c:pt idx="1977">
                  <c:v>1534.0</c:v>
                </c:pt>
                <c:pt idx="1978">
                  <c:v>1534.0</c:v>
                </c:pt>
                <c:pt idx="1979">
                  <c:v>1534.0</c:v>
                </c:pt>
                <c:pt idx="1980">
                  <c:v>1535.0</c:v>
                </c:pt>
                <c:pt idx="1981">
                  <c:v>1535.0</c:v>
                </c:pt>
                <c:pt idx="1982">
                  <c:v>1536.0</c:v>
                </c:pt>
                <c:pt idx="1983">
                  <c:v>1536.0</c:v>
                </c:pt>
                <c:pt idx="1984">
                  <c:v>1537.0</c:v>
                </c:pt>
                <c:pt idx="1985">
                  <c:v>1537.0</c:v>
                </c:pt>
                <c:pt idx="1986">
                  <c:v>1537.0</c:v>
                </c:pt>
                <c:pt idx="1987">
                  <c:v>1537.0</c:v>
                </c:pt>
                <c:pt idx="1988">
                  <c:v>1537.0</c:v>
                </c:pt>
                <c:pt idx="1989">
                  <c:v>1538.0</c:v>
                </c:pt>
                <c:pt idx="1990">
                  <c:v>1538.0</c:v>
                </c:pt>
                <c:pt idx="1991">
                  <c:v>1538.0</c:v>
                </c:pt>
                <c:pt idx="1992">
                  <c:v>1538.0</c:v>
                </c:pt>
                <c:pt idx="1993">
                  <c:v>1538.0</c:v>
                </c:pt>
                <c:pt idx="1994">
                  <c:v>1538.0</c:v>
                </c:pt>
                <c:pt idx="1995">
                  <c:v>1538.0</c:v>
                </c:pt>
                <c:pt idx="1996">
                  <c:v>1540.0</c:v>
                </c:pt>
                <c:pt idx="1997">
                  <c:v>1540.0</c:v>
                </c:pt>
                <c:pt idx="1998">
                  <c:v>1540.0</c:v>
                </c:pt>
                <c:pt idx="1999">
                  <c:v>1540.0</c:v>
                </c:pt>
                <c:pt idx="2000">
                  <c:v>1540.0</c:v>
                </c:pt>
                <c:pt idx="2001">
                  <c:v>1541.0</c:v>
                </c:pt>
                <c:pt idx="2002">
                  <c:v>1542.0</c:v>
                </c:pt>
                <c:pt idx="2003">
                  <c:v>1542.0</c:v>
                </c:pt>
                <c:pt idx="2004">
                  <c:v>1543.0</c:v>
                </c:pt>
                <c:pt idx="2005">
                  <c:v>1544.0</c:v>
                </c:pt>
                <c:pt idx="2006">
                  <c:v>1545.0</c:v>
                </c:pt>
                <c:pt idx="2007">
                  <c:v>1546.0</c:v>
                </c:pt>
                <c:pt idx="2008">
                  <c:v>1547.0</c:v>
                </c:pt>
                <c:pt idx="2009">
                  <c:v>1547.0</c:v>
                </c:pt>
                <c:pt idx="2010">
                  <c:v>1548.0</c:v>
                </c:pt>
                <c:pt idx="2011">
                  <c:v>1548.0</c:v>
                </c:pt>
                <c:pt idx="2012">
                  <c:v>1548.0</c:v>
                </c:pt>
                <c:pt idx="2013">
                  <c:v>1549.0</c:v>
                </c:pt>
                <c:pt idx="2014">
                  <c:v>1551.0</c:v>
                </c:pt>
                <c:pt idx="2015">
                  <c:v>1552.0</c:v>
                </c:pt>
                <c:pt idx="2016">
                  <c:v>1552.0</c:v>
                </c:pt>
                <c:pt idx="2017">
                  <c:v>1553.0</c:v>
                </c:pt>
                <c:pt idx="2018">
                  <c:v>1553.0</c:v>
                </c:pt>
                <c:pt idx="2019">
                  <c:v>1555.0</c:v>
                </c:pt>
                <c:pt idx="2020">
                  <c:v>1556.0</c:v>
                </c:pt>
                <c:pt idx="2021">
                  <c:v>1556.0</c:v>
                </c:pt>
                <c:pt idx="2022">
                  <c:v>1556.0</c:v>
                </c:pt>
                <c:pt idx="2023">
                  <c:v>1557.0</c:v>
                </c:pt>
                <c:pt idx="2024">
                  <c:v>1557.0</c:v>
                </c:pt>
                <c:pt idx="2025">
                  <c:v>1558.0</c:v>
                </c:pt>
                <c:pt idx="2026">
                  <c:v>1558.0</c:v>
                </c:pt>
                <c:pt idx="2027">
                  <c:v>1559.0</c:v>
                </c:pt>
                <c:pt idx="2028">
                  <c:v>1559.0</c:v>
                </c:pt>
                <c:pt idx="2029">
                  <c:v>1559.0</c:v>
                </c:pt>
                <c:pt idx="2030">
                  <c:v>1560.0</c:v>
                </c:pt>
                <c:pt idx="2031">
                  <c:v>1561.0</c:v>
                </c:pt>
                <c:pt idx="2032">
                  <c:v>1561.0</c:v>
                </c:pt>
                <c:pt idx="2033">
                  <c:v>1562.0</c:v>
                </c:pt>
                <c:pt idx="2034">
                  <c:v>1563.0</c:v>
                </c:pt>
                <c:pt idx="2035">
                  <c:v>1563.0</c:v>
                </c:pt>
                <c:pt idx="2036">
                  <c:v>1563.0</c:v>
                </c:pt>
                <c:pt idx="2037">
                  <c:v>1563.0</c:v>
                </c:pt>
                <c:pt idx="2038">
                  <c:v>1563.0</c:v>
                </c:pt>
                <c:pt idx="2039">
                  <c:v>1564.0</c:v>
                </c:pt>
                <c:pt idx="2040">
                  <c:v>1564.0</c:v>
                </c:pt>
                <c:pt idx="2041">
                  <c:v>1564.0</c:v>
                </c:pt>
                <c:pt idx="2042">
                  <c:v>1564.0</c:v>
                </c:pt>
                <c:pt idx="2043">
                  <c:v>1565.0</c:v>
                </c:pt>
                <c:pt idx="2044">
                  <c:v>1565.0</c:v>
                </c:pt>
                <c:pt idx="2045">
                  <c:v>1566.0</c:v>
                </c:pt>
                <c:pt idx="2046">
                  <c:v>1566.0</c:v>
                </c:pt>
                <c:pt idx="2047">
                  <c:v>1567.0</c:v>
                </c:pt>
                <c:pt idx="2048">
                  <c:v>1567.0</c:v>
                </c:pt>
                <c:pt idx="2049">
                  <c:v>1567.0</c:v>
                </c:pt>
                <c:pt idx="2050">
                  <c:v>1567.0</c:v>
                </c:pt>
                <c:pt idx="2051">
                  <c:v>1568.0</c:v>
                </c:pt>
                <c:pt idx="2052">
                  <c:v>1568.0</c:v>
                </c:pt>
                <c:pt idx="2053">
                  <c:v>1568.0</c:v>
                </c:pt>
                <c:pt idx="2054">
                  <c:v>1569.0</c:v>
                </c:pt>
                <c:pt idx="2055">
                  <c:v>1569.0</c:v>
                </c:pt>
                <c:pt idx="2056">
                  <c:v>1570.0</c:v>
                </c:pt>
                <c:pt idx="2057">
                  <c:v>1570.0</c:v>
                </c:pt>
                <c:pt idx="2058">
                  <c:v>1570.0</c:v>
                </c:pt>
                <c:pt idx="2059">
                  <c:v>1572.0</c:v>
                </c:pt>
                <c:pt idx="2060">
                  <c:v>1572.0</c:v>
                </c:pt>
                <c:pt idx="2061">
                  <c:v>1572.0</c:v>
                </c:pt>
                <c:pt idx="2062">
                  <c:v>1573.0</c:v>
                </c:pt>
                <c:pt idx="2063">
                  <c:v>1573.0</c:v>
                </c:pt>
                <c:pt idx="2064">
                  <c:v>1573.0</c:v>
                </c:pt>
                <c:pt idx="2065">
                  <c:v>1573.0</c:v>
                </c:pt>
                <c:pt idx="2066">
                  <c:v>1574.0</c:v>
                </c:pt>
                <c:pt idx="2067">
                  <c:v>1575.0</c:v>
                </c:pt>
                <c:pt idx="2068">
                  <c:v>1575.0</c:v>
                </c:pt>
                <c:pt idx="2069">
                  <c:v>1576.0</c:v>
                </c:pt>
                <c:pt idx="2070">
                  <c:v>1576.0</c:v>
                </c:pt>
                <c:pt idx="2071">
                  <c:v>1577.0</c:v>
                </c:pt>
                <c:pt idx="2072">
                  <c:v>1577.0</c:v>
                </c:pt>
                <c:pt idx="2073">
                  <c:v>1578.0</c:v>
                </c:pt>
                <c:pt idx="2074">
                  <c:v>1578.0</c:v>
                </c:pt>
                <c:pt idx="2075">
                  <c:v>1578.0</c:v>
                </c:pt>
                <c:pt idx="2076">
                  <c:v>1578.0</c:v>
                </c:pt>
                <c:pt idx="2077">
                  <c:v>1579.0</c:v>
                </c:pt>
                <c:pt idx="2078">
                  <c:v>1579.0</c:v>
                </c:pt>
                <c:pt idx="2079">
                  <c:v>1579.0</c:v>
                </c:pt>
                <c:pt idx="2080">
                  <c:v>1580.0</c:v>
                </c:pt>
                <c:pt idx="2081">
                  <c:v>1581.0</c:v>
                </c:pt>
                <c:pt idx="2082">
                  <c:v>1581.0</c:v>
                </c:pt>
                <c:pt idx="2083">
                  <c:v>1581.0</c:v>
                </c:pt>
                <c:pt idx="2084">
                  <c:v>1582.0</c:v>
                </c:pt>
                <c:pt idx="2085">
                  <c:v>1582.0</c:v>
                </c:pt>
                <c:pt idx="2086">
                  <c:v>1582.0</c:v>
                </c:pt>
                <c:pt idx="2087">
                  <c:v>1583.0</c:v>
                </c:pt>
                <c:pt idx="2088">
                  <c:v>1583.0</c:v>
                </c:pt>
                <c:pt idx="2089">
                  <c:v>1584.0</c:v>
                </c:pt>
                <c:pt idx="2090">
                  <c:v>1584.0</c:v>
                </c:pt>
                <c:pt idx="2091">
                  <c:v>1585.0</c:v>
                </c:pt>
                <c:pt idx="2092">
                  <c:v>1585.0</c:v>
                </c:pt>
                <c:pt idx="2093">
                  <c:v>1585.0</c:v>
                </c:pt>
                <c:pt idx="2094">
                  <c:v>1585.0</c:v>
                </c:pt>
                <c:pt idx="2095">
                  <c:v>1585.0</c:v>
                </c:pt>
                <c:pt idx="2096">
                  <c:v>1586.0</c:v>
                </c:pt>
                <c:pt idx="2097">
                  <c:v>1587.0</c:v>
                </c:pt>
                <c:pt idx="2098">
                  <c:v>1587.0</c:v>
                </c:pt>
                <c:pt idx="2099">
                  <c:v>1587.0</c:v>
                </c:pt>
                <c:pt idx="2100">
                  <c:v>1587.0</c:v>
                </c:pt>
                <c:pt idx="2101">
                  <c:v>1587.0</c:v>
                </c:pt>
                <c:pt idx="2102">
                  <c:v>1588.0</c:v>
                </c:pt>
                <c:pt idx="2103">
                  <c:v>1588.0</c:v>
                </c:pt>
                <c:pt idx="2104">
                  <c:v>1588.0</c:v>
                </c:pt>
                <c:pt idx="2105">
                  <c:v>1588.0</c:v>
                </c:pt>
                <c:pt idx="2106">
                  <c:v>1588.0</c:v>
                </c:pt>
                <c:pt idx="2107">
                  <c:v>1589.0</c:v>
                </c:pt>
                <c:pt idx="2108">
                  <c:v>1589.0</c:v>
                </c:pt>
                <c:pt idx="2109">
                  <c:v>1590.0</c:v>
                </c:pt>
                <c:pt idx="2110">
                  <c:v>1590.0</c:v>
                </c:pt>
                <c:pt idx="2111">
                  <c:v>1590.0</c:v>
                </c:pt>
                <c:pt idx="2112">
                  <c:v>1590.0</c:v>
                </c:pt>
                <c:pt idx="2113">
                  <c:v>1590.0</c:v>
                </c:pt>
                <c:pt idx="2114">
                  <c:v>1590.0</c:v>
                </c:pt>
                <c:pt idx="2115">
                  <c:v>1591.0</c:v>
                </c:pt>
                <c:pt idx="2116">
                  <c:v>1591.0</c:v>
                </c:pt>
                <c:pt idx="2117">
                  <c:v>1591.0</c:v>
                </c:pt>
                <c:pt idx="2118">
                  <c:v>1591.0</c:v>
                </c:pt>
                <c:pt idx="2119">
                  <c:v>1592.0</c:v>
                </c:pt>
                <c:pt idx="2120">
                  <c:v>1593.0</c:v>
                </c:pt>
                <c:pt idx="2121">
                  <c:v>1595.0</c:v>
                </c:pt>
                <c:pt idx="2122">
                  <c:v>1595.0</c:v>
                </c:pt>
                <c:pt idx="2123">
                  <c:v>1595.0</c:v>
                </c:pt>
                <c:pt idx="2124">
                  <c:v>1596.0</c:v>
                </c:pt>
                <c:pt idx="2125">
                  <c:v>1596.0</c:v>
                </c:pt>
                <c:pt idx="2126">
                  <c:v>1596.0</c:v>
                </c:pt>
                <c:pt idx="2127">
                  <c:v>1599.0</c:v>
                </c:pt>
                <c:pt idx="2128">
                  <c:v>1600.0</c:v>
                </c:pt>
                <c:pt idx="2129">
                  <c:v>1600.0</c:v>
                </c:pt>
                <c:pt idx="2130">
                  <c:v>1600.0</c:v>
                </c:pt>
                <c:pt idx="2131">
                  <c:v>1601.0</c:v>
                </c:pt>
                <c:pt idx="2132">
                  <c:v>1602.0</c:v>
                </c:pt>
                <c:pt idx="2133">
                  <c:v>1602.0</c:v>
                </c:pt>
                <c:pt idx="2134">
                  <c:v>1603.0</c:v>
                </c:pt>
                <c:pt idx="2135">
                  <c:v>1603.0</c:v>
                </c:pt>
                <c:pt idx="2136">
                  <c:v>1604.0</c:v>
                </c:pt>
                <c:pt idx="2137">
                  <c:v>1604.0</c:v>
                </c:pt>
                <c:pt idx="2138">
                  <c:v>1605.0</c:v>
                </c:pt>
                <c:pt idx="2139">
                  <c:v>1605.0</c:v>
                </c:pt>
                <c:pt idx="2140">
                  <c:v>1605.0</c:v>
                </c:pt>
                <c:pt idx="2141">
                  <c:v>1605.0</c:v>
                </c:pt>
                <c:pt idx="2142">
                  <c:v>1605.0</c:v>
                </c:pt>
                <c:pt idx="2143">
                  <c:v>1605.0</c:v>
                </c:pt>
                <c:pt idx="2144">
                  <c:v>1606.0</c:v>
                </c:pt>
                <c:pt idx="2145">
                  <c:v>1606.0</c:v>
                </c:pt>
                <c:pt idx="2146">
                  <c:v>1608.0</c:v>
                </c:pt>
                <c:pt idx="2147">
                  <c:v>1608.0</c:v>
                </c:pt>
                <c:pt idx="2148">
                  <c:v>1609.0</c:v>
                </c:pt>
                <c:pt idx="2149">
                  <c:v>1610.0</c:v>
                </c:pt>
                <c:pt idx="2150">
                  <c:v>1610.0</c:v>
                </c:pt>
                <c:pt idx="2151">
                  <c:v>1611.0</c:v>
                </c:pt>
                <c:pt idx="2152">
                  <c:v>1611.0</c:v>
                </c:pt>
                <c:pt idx="2153">
                  <c:v>1611.0</c:v>
                </c:pt>
                <c:pt idx="2154">
                  <c:v>1612.0</c:v>
                </c:pt>
                <c:pt idx="2155">
                  <c:v>1612.0</c:v>
                </c:pt>
                <c:pt idx="2156">
                  <c:v>1612.0</c:v>
                </c:pt>
                <c:pt idx="2157">
                  <c:v>1612.0</c:v>
                </c:pt>
                <c:pt idx="2158">
                  <c:v>1614.0</c:v>
                </c:pt>
                <c:pt idx="2159">
                  <c:v>1614.0</c:v>
                </c:pt>
                <c:pt idx="2160">
                  <c:v>1614.0</c:v>
                </c:pt>
                <c:pt idx="2161">
                  <c:v>1615.0</c:v>
                </c:pt>
                <c:pt idx="2162">
                  <c:v>1615.0</c:v>
                </c:pt>
                <c:pt idx="2163">
                  <c:v>1615.0</c:v>
                </c:pt>
                <c:pt idx="2164">
                  <c:v>1616.0</c:v>
                </c:pt>
                <c:pt idx="2165">
                  <c:v>1616.0</c:v>
                </c:pt>
                <c:pt idx="2166">
                  <c:v>1617.0</c:v>
                </c:pt>
                <c:pt idx="2167">
                  <c:v>1617.0</c:v>
                </c:pt>
                <c:pt idx="2168">
                  <c:v>1618.0</c:v>
                </c:pt>
                <c:pt idx="2169">
                  <c:v>1618.0</c:v>
                </c:pt>
                <c:pt idx="2170">
                  <c:v>1619.0</c:v>
                </c:pt>
                <c:pt idx="2171">
                  <c:v>1619.0</c:v>
                </c:pt>
                <c:pt idx="2172">
                  <c:v>1619.0</c:v>
                </c:pt>
                <c:pt idx="2173">
                  <c:v>1619.0</c:v>
                </c:pt>
                <c:pt idx="2174">
                  <c:v>1620.0</c:v>
                </c:pt>
                <c:pt idx="2175">
                  <c:v>1620.0</c:v>
                </c:pt>
                <c:pt idx="2176">
                  <c:v>1621.0</c:v>
                </c:pt>
                <c:pt idx="2177">
                  <c:v>1622.0</c:v>
                </c:pt>
                <c:pt idx="2178">
                  <c:v>1623.0</c:v>
                </c:pt>
                <c:pt idx="2179">
                  <c:v>1624.0</c:v>
                </c:pt>
                <c:pt idx="2180">
                  <c:v>1624.0</c:v>
                </c:pt>
                <c:pt idx="2181">
                  <c:v>1624.0</c:v>
                </c:pt>
                <c:pt idx="2182">
                  <c:v>1626.0</c:v>
                </c:pt>
                <c:pt idx="2183">
                  <c:v>1627.0</c:v>
                </c:pt>
                <c:pt idx="2184">
                  <c:v>1627.0</c:v>
                </c:pt>
                <c:pt idx="2185">
                  <c:v>1627.0</c:v>
                </c:pt>
                <c:pt idx="2186">
                  <c:v>1628.0</c:v>
                </c:pt>
                <c:pt idx="2187">
                  <c:v>1628.0</c:v>
                </c:pt>
                <c:pt idx="2188">
                  <c:v>1628.0</c:v>
                </c:pt>
                <c:pt idx="2189">
                  <c:v>1628.0</c:v>
                </c:pt>
                <c:pt idx="2190">
                  <c:v>1628.0</c:v>
                </c:pt>
                <c:pt idx="2191">
                  <c:v>1628.0</c:v>
                </c:pt>
                <c:pt idx="2192">
                  <c:v>1629.0</c:v>
                </c:pt>
                <c:pt idx="2193">
                  <c:v>1629.0</c:v>
                </c:pt>
                <c:pt idx="2194">
                  <c:v>1630.0</c:v>
                </c:pt>
                <c:pt idx="2195">
                  <c:v>1630.0</c:v>
                </c:pt>
                <c:pt idx="2196">
                  <c:v>1630.0</c:v>
                </c:pt>
                <c:pt idx="2197">
                  <c:v>1631.0</c:v>
                </c:pt>
                <c:pt idx="2198">
                  <c:v>1631.0</c:v>
                </c:pt>
                <c:pt idx="2199">
                  <c:v>1631.0</c:v>
                </c:pt>
                <c:pt idx="2200">
                  <c:v>1631.0</c:v>
                </c:pt>
                <c:pt idx="2201">
                  <c:v>1631.0</c:v>
                </c:pt>
                <c:pt idx="2202">
                  <c:v>1631.0</c:v>
                </c:pt>
                <c:pt idx="2203">
                  <c:v>1631.0</c:v>
                </c:pt>
                <c:pt idx="2204">
                  <c:v>1631.0</c:v>
                </c:pt>
                <c:pt idx="2205">
                  <c:v>1631.0</c:v>
                </c:pt>
                <c:pt idx="2206">
                  <c:v>1632.0</c:v>
                </c:pt>
                <c:pt idx="2207">
                  <c:v>1632.0</c:v>
                </c:pt>
                <c:pt idx="2208">
                  <c:v>1632.0</c:v>
                </c:pt>
                <c:pt idx="2209">
                  <c:v>1632.0</c:v>
                </c:pt>
                <c:pt idx="2210">
                  <c:v>1632.0</c:v>
                </c:pt>
                <c:pt idx="2211">
                  <c:v>1632.0</c:v>
                </c:pt>
                <c:pt idx="2212">
                  <c:v>1633.0</c:v>
                </c:pt>
                <c:pt idx="2213">
                  <c:v>1633.0</c:v>
                </c:pt>
                <c:pt idx="2214">
                  <c:v>1633.0</c:v>
                </c:pt>
                <c:pt idx="2215">
                  <c:v>1633.0</c:v>
                </c:pt>
                <c:pt idx="2216">
                  <c:v>1633.0</c:v>
                </c:pt>
                <c:pt idx="2217">
                  <c:v>1633.0</c:v>
                </c:pt>
                <c:pt idx="2218">
                  <c:v>1634.0</c:v>
                </c:pt>
                <c:pt idx="2219">
                  <c:v>1634.0</c:v>
                </c:pt>
                <c:pt idx="2220">
                  <c:v>1634.0</c:v>
                </c:pt>
                <c:pt idx="2221">
                  <c:v>1635.0</c:v>
                </c:pt>
                <c:pt idx="2222">
                  <c:v>1635.0</c:v>
                </c:pt>
                <c:pt idx="2223">
                  <c:v>1635.0</c:v>
                </c:pt>
                <c:pt idx="2224">
                  <c:v>1635.0</c:v>
                </c:pt>
                <c:pt idx="2225">
                  <c:v>1636.0</c:v>
                </c:pt>
                <c:pt idx="2226">
                  <c:v>1636.0</c:v>
                </c:pt>
                <c:pt idx="2227">
                  <c:v>1636.0</c:v>
                </c:pt>
                <c:pt idx="2228">
                  <c:v>1636.0</c:v>
                </c:pt>
                <c:pt idx="2229">
                  <c:v>1636.0</c:v>
                </c:pt>
                <c:pt idx="2230">
                  <c:v>1636.0</c:v>
                </c:pt>
                <c:pt idx="2231">
                  <c:v>1636.0</c:v>
                </c:pt>
                <c:pt idx="2232">
                  <c:v>1636.0</c:v>
                </c:pt>
                <c:pt idx="2233">
                  <c:v>1637.0</c:v>
                </c:pt>
                <c:pt idx="2234">
                  <c:v>1637.0</c:v>
                </c:pt>
                <c:pt idx="2235">
                  <c:v>1637.0</c:v>
                </c:pt>
                <c:pt idx="2236">
                  <c:v>1637.0</c:v>
                </c:pt>
                <c:pt idx="2237">
                  <c:v>1637.0</c:v>
                </c:pt>
                <c:pt idx="2238">
                  <c:v>1637.0</c:v>
                </c:pt>
                <c:pt idx="2239">
                  <c:v>1638.0</c:v>
                </c:pt>
                <c:pt idx="2240">
                  <c:v>1638.0</c:v>
                </c:pt>
                <c:pt idx="2241">
                  <c:v>1638.0</c:v>
                </c:pt>
                <c:pt idx="2242">
                  <c:v>1638.0</c:v>
                </c:pt>
                <c:pt idx="2243">
                  <c:v>1638.0</c:v>
                </c:pt>
                <c:pt idx="2244">
                  <c:v>1638.0</c:v>
                </c:pt>
                <c:pt idx="2245">
                  <c:v>1638.0</c:v>
                </c:pt>
                <c:pt idx="2246">
                  <c:v>1639.0</c:v>
                </c:pt>
                <c:pt idx="2247">
                  <c:v>1639.0</c:v>
                </c:pt>
                <c:pt idx="2248">
                  <c:v>1639.0</c:v>
                </c:pt>
                <c:pt idx="2249">
                  <c:v>1639.0</c:v>
                </c:pt>
                <c:pt idx="2250">
                  <c:v>1640.0</c:v>
                </c:pt>
                <c:pt idx="2251">
                  <c:v>1640.0</c:v>
                </c:pt>
                <c:pt idx="2252">
                  <c:v>1640.0</c:v>
                </c:pt>
                <c:pt idx="2253">
                  <c:v>1640.0</c:v>
                </c:pt>
                <c:pt idx="2254">
                  <c:v>1640.0</c:v>
                </c:pt>
                <c:pt idx="2255">
                  <c:v>1640.0</c:v>
                </c:pt>
                <c:pt idx="2256">
                  <c:v>1641.0</c:v>
                </c:pt>
                <c:pt idx="2257">
                  <c:v>1641.0</c:v>
                </c:pt>
                <c:pt idx="2258">
                  <c:v>1641.0</c:v>
                </c:pt>
                <c:pt idx="2259">
                  <c:v>1641.0</c:v>
                </c:pt>
                <c:pt idx="2260">
                  <c:v>1641.0</c:v>
                </c:pt>
                <c:pt idx="2261">
                  <c:v>1642.0</c:v>
                </c:pt>
                <c:pt idx="2262">
                  <c:v>1642.0</c:v>
                </c:pt>
                <c:pt idx="2263">
                  <c:v>1642.0</c:v>
                </c:pt>
                <c:pt idx="2264">
                  <c:v>1642.0</c:v>
                </c:pt>
                <c:pt idx="2265">
                  <c:v>1643.0</c:v>
                </c:pt>
                <c:pt idx="2266">
                  <c:v>1643.0</c:v>
                </c:pt>
                <c:pt idx="2267">
                  <c:v>1643.0</c:v>
                </c:pt>
                <c:pt idx="2268">
                  <c:v>1643.0</c:v>
                </c:pt>
                <c:pt idx="2269">
                  <c:v>1643.0</c:v>
                </c:pt>
                <c:pt idx="2270">
                  <c:v>1643.0</c:v>
                </c:pt>
                <c:pt idx="2271">
                  <c:v>1644.0</c:v>
                </c:pt>
                <c:pt idx="2272">
                  <c:v>1644.0</c:v>
                </c:pt>
                <c:pt idx="2273">
                  <c:v>1644.0</c:v>
                </c:pt>
                <c:pt idx="2274">
                  <c:v>1644.0</c:v>
                </c:pt>
                <c:pt idx="2275">
                  <c:v>1645.0</c:v>
                </c:pt>
                <c:pt idx="2276">
                  <c:v>1645.0</c:v>
                </c:pt>
                <c:pt idx="2277">
                  <c:v>1645.0</c:v>
                </c:pt>
                <c:pt idx="2278">
                  <c:v>1645.0</c:v>
                </c:pt>
                <c:pt idx="2279">
                  <c:v>1645.0</c:v>
                </c:pt>
                <c:pt idx="2280">
                  <c:v>1645.0</c:v>
                </c:pt>
                <c:pt idx="2281">
                  <c:v>1646.0</c:v>
                </c:pt>
                <c:pt idx="2282">
                  <c:v>1646.0</c:v>
                </c:pt>
                <c:pt idx="2283">
                  <c:v>1646.0</c:v>
                </c:pt>
                <c:pt idx="2284">
                  <c:v>1647.0</c:v>
                </c:pt>
                <c:pt idx="2285">
                  <c:v>1648.0</c:v>
                </c:pt>
                <c:pt idx="2286">
                  <c:v>1648.0</c:v>
                </c:pt>
                <c:pt idx="2287">
                  <c:v>1648.0</c:v>
                </c:pt>
                <c:pt idx="2288">
                  <c:v>1649.0</c:v>
                </c:pt>
                <c:pt idx="2289">
                  <c:v>1650.0</c:v>
                </c:pt>
                <c:pt idx="2290">
                  <c:v>1650.0</c:v>
                </c:pt>
                <c:pt idx="2291">
                  <c:v>1651.0</c:v>
                </c:pt>
                <c:pt idx="2292">
                  <c:v>1652.0</c:v>
                </c:pt>
                <c:pt idx="2293">
                  <c:v>1654.0</c:v>
                </c:pt>
                <c:pt idx="2294">
                  <c:v>1654.0</c:v>
                </c:pt>
                <c:pt idx="2295">
                  <c:v>1654.0</c:v>
                </c:pt>
                <c:pt idx="2296">
                  <c:v>1655.0</c:v>
                </c:pt>
                <c:pt idx="2297">
                  <c:v>1655.0</c:v>
                </c:pt>
                <c:pt idx="2298">
                  <c:v>1655.0</c:v>
                </c:pt>
                <c:pt idx="2299">
                  <c:v>1656.0</c:v>
                </c:pt>
                <c:pt idx="2300">
                  <c:v>1656.0</c:v>
                </c:pt>
                <c:pt idx="2301">
                  <c:v>1656.0</c:v>
                </c:pt>
                <c:pt idx="2302">
                  <c:v>1656.0</c:v>
                </c:pt>
                <c:pt idx="2303">
                  <c:v>1656.0</c:v>
                </c:pt>
                <c:pt idx="2304">
                  <c:v>1657.0</c:v>
                </c:pt>
                <c:pt idx="2305">
                  <c:v>1657.0</c:v>
                </c:pt>
                <c:pt idx="2306">
                  <c:v>1657.0</c:v>
                </c:pt>
                <c:pt idx="2307">
                  <c:v>1657.0</c:v>
                </c:pt>
                <c:pt idx="2308">
                  <c:v>1658.0</c:v>
                </c:pt>
                <c:pt idx="2309">
                  <c:v>1658.0</c:v>
                </c:pt>
                <c:pt idx="2310">
                  <c:v>1658.0</c:v>
                </c:pt>
                <c:pt idx="2311">
                  <c:v>1659.0</c:v>
                </c:pt>
                <c:pt idx="2312">
                  <c:v>1660.0</c:v>
                </c:pt>
                <c:pt idx="2313">
                  <c:v>1661.0</c:v>
                </c:pt>
                <c:pt idx="2314">
                  <c:v>1661.0</c:v>
                </c:pt>
                <c:pt idx="2315">
                  <c:v>1661.0</c:v>
                </c:pt>
                <c:pt idx="2316">
                  <c:v>1662.0</c:v>
                </c:pt>
                <c:pt idx="2317">
                  <c:v>1662.0</c:v>
                </c:pt>
                <c:pt idx="2318">
                  <c:v>1663.0</c:v>
                </c:pt>
                <c:pt idx="2319">
                  <c:v>1663.0</c:v>
                </c:pt>
                <c:pt idx="2320">
                  <c:v>1663.0</c:v>
                </c:pt>
                <c:pt idx="2321">
                  <c:v>1664.0</c:v>
                </c:pt>
                <c:pt idx="2322">
                  <c:v>1664.0</c:v>
                </c:pt>
                <c:pt idx="2323">
                  <c:v>1664.0</c:v>
                </c:pt>
                <c:pt idx="2324">
                  <c:v>1664.0</c:v>
                </c:pt>
                <c:pt idx="2325">
                  <c:v>1665.0</c:v>
                </c:pt>
                <c:pt idx="2326">
                  <c:v>1665.0</c:v>
                </c:pt>
                <c:pt idx="2327">
                  <c:v>1665.0</c:v>
                </c:pt>
                <c:pt idx="2328">
                  <c:v>1665.0</c:v>
                </c:pt>
                <c:pt idx="2329">
                  <c:v>1665.0</c:v>
                </c:pt>
                <c:pt idx="2330">
                  <c:v>1666.0</c:v>
                </c:pt>
                <c:pt idx="2331">
                  <c:v>1666.0</c:v>
                </c:pt>
                <c:pt idx="2332">
                  <c:v>1666.0</c:v>
                </c:pt>
                <c:pt idx="2333">
                  <c:v>1667.0</c:v>
                </c:pt>
                <c:pt idx="2334">
                  <c:v>1667.0</c:v>
                </c:pt>
                <c:pt idx="2335">
                  <c:v>1668.0</c:v>
                </c:pt>
                <c:pt idx="2336">
                  <c:v>1670.0</c:v>
                </c:pt>
                <c:pt idx="2337">
                  <c:v>1671.0</c:v>
                </c:pt>
                <c:pt idx="2338">
                  <c:v>1671.0</c:v>
                </c:pt>
                <c:pt idx="2339">
                  <c:v>1671.0</c:v>
                </c:pt>
                <c:pt idx="2340">
                  <c:v>1671.0</c:v>
                </c:pt>
                <c:pt idx="2341">
                  <c:v>1672.0</c:v>
                </c:pt>
                <c:pt idx="2342">
                  <c:v>1672.0</c:v>
                </c:pt>
                <c:pt idx="2343">
                  <c:v>1672.0</c:v>
                </c:pt>
                <c:pt idx="2344">
                  <c:v>1672.0</c:v>
                </c:pt>
                <c:pt idx="2345">
                  <c:v>1672.0</c:v>
                </c:pt>
                <c:pt idx="2346">
                  <c:v>1673.0</c:v>
                </c:pt>
                <c:pt idx="2347">
                  <c:v>1673.0</c:v>
                </c:pt>
                <c:pt idx="2348">
                  <c:v>1673.0</c:v>
                </c:pt>
                <c:pt idx="2349">
                  <c:v>1673.0</c:v>
                </c:pt>
                <c:pt idx="2350">
                  <c:v>1673.0</c:v>
                </c:pt>
                <c:pt idx="2351">
                  <c:v>1674.0</c:v>
                </c:pt>
                <c:pt idx="2352">
                  <c:v>1674.0</c:v>
                </c:pt>
                <c:pt idx="2353">
                  <c:v>1675.0</c:v>
                </c:pt>
                <c:pt idx="2354">
                  <c:v>1675.0</c:v>
                </c:pt>
                <c:pt idx="2355">
                  <c:v>1676.0</c:v>
                </c:pt>
                <c:pt idx="2356">
                  <c:v>1676.0</c:v>
                </c:pt>
                <c:pt idx="2357">
                  <c:v>1676.0</c:v>
                </c:pt>
                <c:pt idx="2358">
                  <c:v>1677.0</c:v>
                </c:pt>
                <c:pt idx="2359">
                  <c:v>1677.0</c:v>
                </c:pt>
                <c:pt idx="2360">
                  <c:v>1677.0</c:v>
                </c:pt>
                <c:pt idx="2361">
                  <c:v>1678.0</c:v>
                </c:pt>
                <c:pt idx="2362">
                  <c:v>1678.0</c:v>
                </c:pt>
                <c:pt idx="2363">
                  <c:v>1678.0</c:v>
                </c:pt>
                <c:pt idx="2364">
                  <c:v>1678.0</c:v>
                </c:pt>
                <c:pt idx="2365">
                  <c:v>1679.0</c:v>
                </c:pt>
                <c:pt idx="2366">
                  <c:v>1679.0</c:v>
                </c:pt>
                <c:pt idx="2367">
                  <c:v>1680.0</c:v>
                </c:pt>
                <c:pt idx="2368">
                  <c:v>1680.0</c:v>
                </c:pt>
                <c:pt idx="2369">
                  <c:v>1680.0</c:v>
                </c:pt>
                <c:pt idx="2370">
                  <c:v>1680.0</c:v>
                </c:pt>
                <c:pt idx="2371">
                  <c:v>1680.0</c:v>
                </c:pt>
                <c:pt idx="2372">
                  <c:v>1680.0</c:v>
                </c:pt>
                <c:pt idx="2373">
                  <c:v>1681.0</c:v>
                </c:pt>
                <c:pt idx="2374">
                  <c:v>1681.0</c:v>
                </c:pt>
                <c:pt idx="2375">
                  <c:v>1681.0</c:v>
                </c:pt>
                <c:pt idx="2376">
                  <c:v>1681.0</c:v>
                </c:pt>
                <c:pt idx="2377">
                  <c:v>1681.0</c:v>
                </c:pt>
                <c:pt idx="2378">
                  <c:v>1681.0</c:v>
                </c:pt>
                <c:pt idx="2379">
                  <c:v>1682.0</c:v>
                </c:pt>
                <c:pt idx="2380">
                  <c:v>1682.0</c:v>
                </c:pt>
                <c:pt idx="2381">
                  <c:v>1682.0</c:v>
                </c:pt>
                <c:pt idx="2382">
                  <c:v>1682.0</c:v>
                </c:pt>
                <c:pt idx="2383">
                  <c:v>1683.0</c:v>
                </c:pt>
                <c:pt idx="2384">
                  <c:v>1684.0</c:v>
                </c:pt>
                <c:pt idx="2385">
                  <c:v>1685.0</c:v>
                </c:pt>
                <c:pt idx="2386">
                  <c:v>1685.0</c:v>
                </c:pt>
                <c:pt idx="2387">
                  <c:v>1686.0</c:v>
                </c:pt>
                <c:pt idx="2388">
                  <c:v>1686.0</c:v>
                </c:pt>
                <c:pt idx="2389">
                  <c:v>1686.0</c:v>
                </c:pt>
                <c:pt idx="2390">
                  <c:v>1686.0</c:v>
                </c:pt>
                <c:pt idx="2391">
                  <c:v>1687.0</c:v>
                </c:pt>
                <c:pt idx="2392">
                  <c:v>1687.0</c:v>
                </c:pt>
                <c:pt idx="2393">
                  <c:v>1688.0</c:v>
                </c:pt>
                <c:pt idx="2394">
                  <c:v>1688.0</c:v>
                </c:pt>
                <c:pt idx="2395">
                  <c:v>1689.0</c:v>
                </c:pt>
                <c:pt idx="2396">
                  <c:v>1691.0</c:v>
                </c:pt>
                <c:pt idx="2397">
                  <c:v>1691.0</c:v>
                </c:pt>
                <c:pt idx="2398">
                  <c:v>1691.0</c:v>
                </c:pt>
                <c:pt idx="2399">
                  <c:v>1691.0</c:v>
                </c:pt>
                <c:pt idx="2400">
                  <c:v>1692.0</c:v>
                </c:pt>
                <c:pt idx="2401">
                  <c:v>1692.0</c:v>
                </c:pt>
                <c:pt idx="2402">
                  <c:v>1692.0</c:v>
                </c:pt>
                <c:pt idx="2403">
                  <c:v>1693.0</c:v>
                </c:pt>
                <c:pt idx="2404">
                  <c:v>1693.0</c:v>
                </c:pt>
                <c:pt idx="2405">
                  <c:v>1694.0</c:v>
                </c:pt>
                <c:pt idx="2406">
                  <c:v>1694.0</c:v>
                </c:pt>
                <c:pt idx="2407">
                  <c:v>1694.0</c:v>
                </c:pt>
                <c:pt idx="2408">
                  <c:v>1694.0</c:v>
                </c:pt>
                <c:pt idx="2409">
                  <c:v>1694.0</c:v>
                </c:pt>
                <c:pt idx="2410">
                  <c:v>1694.0</c:v>
                </c:pt>
                <c:pt idx="2411">
                  <c:v>1695.0</c:v>
                </c:pt>
                <c:pt idx="2412">
                  <c:v>1695.0</c:v>
                </c:pt>
                <c:pt idx="2413">
                  <c:v>1695.0</c:v>
                </c:pt>
                <c:pt idx="2414">
                  <c:v>1695.0</c:v>
                </c:pt>
                <c:pt idx="2415">
                  <c:v>1696.0</c:v>
                </c:pt>
                <c:pt idx="2416">
                  <c:v>1696.0</c:v>
                </c:pt>
                <c:pt idx="2417">
                  <c:v>1696.0</c:v>
                </c:pt>
                <c:pt idx="2418">
                  <c:v>1696.0</c:v>
                </c:pt>
                <c:pt idx="2419">
                  <c:v>1696.0</c:v>
                </c:pt>
                <c:pt idx="2420">
                  <c:v>1696.0</c:v>
                </c:pt>
                <c:pt idx="2421">
                  <c:v>1697.0</c:v>
                </c:pt>
                <c:pt idx="2422">
                  <c:v>1697.0</c:v>
                </c:pt>
                <c:pt idx="2423">
                  <c:v>1698.0</c:v>
                </c:pt>
                <c:pt idx="2424">
                  <c:v>1698.0</c:v>
                </c:pt>
                <c:pt idx="2425">
                  <c:v>1698.0</c:v>
                </c:pt>
                <c:pt idx="2426">
                  <c:v>1698.0</c:v>
                </c:pt>
                <c:pt idx="2427">
                  <c:v>1698.0</c:v>
                </c:pt>
                <c:pt idx="2428">
                  <c:v>1699.0</c:v>
                </c:pt>
                <c:pt idx="2429">
                  <c:v>1699.0</c:v>
                </c:pt>
                <c:pt idx="2430">
                  <c:v>1699.0</c:v>
                </c:pt>
                <c:pt idx="2431">
                  <c:v>1699.0</c:v>
                </c:pt>
                <c:pt idx="2432">
                  <c:v>1699.0</c:v>
                </c:pt>
                <c:pt idx="2433">
                  <c:v>1699.0</c:v>
                </c:pt>
                <c:pt idx="2434">
                  <c:v>1699.0</c:v>
                </c:pt>
                <c:pt idx="2435">
                  <c:v>1699.0</c:v>
                </c:pt>
                <c:pt idx="2436">
                  <c:v>1700.0</c:v>
                </c:pt>
                <c:pt idx="2437">
                  <c:v>1700.0</c:v>
                </c:pt>
                <c:pt idx="2438">
                  <c:v>1700.0</c:v>
                </c:pt>
                <c:pt idx="2439">
                  <c:v>1700.0</c:v>
                </c:pt>
                <c:pt idx="2440">
                  <c:v>1700.0</c:v>
                </c:pt>
                <c:pt idx="2441">
                  <c:v>1701.0</c:v>
                </c:pt>
                <c:pt idx="2442">
                  <c:v>1701.0</c:v>
                </c:pt>
                <c:pt idx="2443">
                  <c:v>1701.0</c:v>
                </c:pt>
                <c:pt idx="2444">
                  <c:v>1701.0</c:v>
                </c:pt>
                <c:pt idx="2445">
                  <c:v>1702.0</c:v>
                </c:pt>
                <c:pt idx="2446">
                  <c:v>1702.0</c:v>
                </c:pt>
                <c:pt idx="2447">
                  <c:v>1702.0</c:v>
                </c:pt>
                <c:pt idx="2448">
                  <c:v>1702.0</c:v>
                </c:pt>
                <c:pt idx="2449">
                  <c:v>1702.0</c:v>
                </c:pt>
                <c:pt idx="2450">
                  <c:v>1703.0</c:v>
                </c:pt>
                <c:pt idx="2451">
                  <c:v>1703.0</c:v>
                </c:pt>
                <c:pt idx="2452">
                  <c:v>1703.0</c:v>
                </c:pt>
                <c:pt idx="2453">
                  <c:v>1703.0</c:v>
                </c:pt>
                <c:pt idx="2454">
                  <c:v>1703.0</c:v>
                </c:pt>
                <c:pt idx="2455">
                  <c:v>1704.0</c:v>
                </c:pt>
                <c:pt idx="2456">
                  <c:v>1704.0</c:v>
                </c:pt>
                <c:pt idx="2457">
                  <c:v>1704.0</c:v>
                </c:pt>
                <c:pt idx="2458">
                  <c:v>1704.0</c:v>
                </c:pt>
                <c:pt idx="2459">
                  <c:v>1705.0</c:v>
                </c:pt>
                <c:pt idx="2460">
                  <c:v>1706.0</c:v>
                </c:pt>
                <c:pt idx="2461">
                  <c:v>1706.0</c:v>
                </c:pt>
                <c:pt idx="2462">
                  <c:v>1707.0</c:v>
                </c:pt>
                <c:pt idx="2463">
                  <c:v>1707.0</c:v>
                </c:pt>
                <c:pt idx="2464">
                  <c:v>1707.0</c:v>
                </c:pt>
                <c:pt idx="2465">
                  <c:v>1707.0</c:v>
                </c:pt>
                <c:pt idx="2466">
                  <c:v>1707.0</c:v>
                </c:pt>
                <c:pt idx="2467">
                  <c:v>1708.0</c:v>
                </c:pt>
                <c:pt idx="2468">
                  <c:v>1708.0</c:v>
                </c:pt>
                <c:pt idx="2469">
                  <c:v>1708.0</c:v>
                </c:pt>
                <c:pt idx="2470">
                  <c:v>1708.0</c:v>
                </c:pt>
                <c:pt idx="2471">
                  <c:v>1709.0</c:v>
                </c:pt>
                <c:pt idx="2472">
                  <c:v>1709.0</c:v>
                </c:pt>
                <c:pt idx="2473">
                  <c:v>1709.0</c:v>
                </c:pt>
                <c:pt idx="2474">
                  <c:v>1709.0</c:v>
                </c:pt>
                <c:pt idx="2475">
                  <c:v>1709.0</c:v>
                </c:pt>
                <c:pt idx="2476">
                  <c:v>1709.0</c:v>
                </c:pt>
                <c:pt idx="2477">
                  <c:v>1709.0</c:v>
                </c:pt>
                <c:pt idx="2478">
                  <c:v>1709.0</c:v>
                </c:pt>
                <c:pt idx="2479">
                  <c:v>1709.0</c:v>
                </c:pt>
                <c:pt idx="2480">
                  <c:v>1709.0</c:v>
                </c:pt>
                <c:pt idx="2481">
                  <c:v>1710.0</c:v>
                </c:pt>
                <c:pt idx="2482">
                  <c:v>1710.0</c:v>
                </c:pt>
                <c:pt idx="2483">
                  <c:v>1710.0</c:v>
                </c:pt>
                <c:pt idx="2484">
                  <c:v>1710.0</c:v>
                </c:pt>
                <c:pt idx="2485">
                  <c:v>1711.0</c:v>
                </c:pt>
                <c:pt idx="2486">
                  <c:v>1711.0</c:v>
                </c:pt>
                <c:pt idx="2487">
                  <c:v>1712.0</c:v>
                </c:pt>
                <c:pt idx="2488">
                  <c:v>1712.0</c:v>
                </c:pt>
                <c:pt idx="2489">
                  <c:v>1713.0</c:v>
                </c:pt>
                <c:pt idx="2490">
                  <c:v>1713.0</c:v>
                </c:pt>
                <c:pt idx="2491">
                  <c:v>1713.0</c:v>
                </c:pt>
                <c:pt idx="2492">
                  <c:v>1714.0</c:v>
                </c:pt>
                <c:pt idx="2493">
                  <c:v>1714.0</c:v>
                </c:pt>
                <c:pt idx="2494">
                  <c:v>1714.0</c:v>
                </c:pt>
                <c:pt idx="2495">
                  <c:v>1714.0</c:v>
                </c:pt>
                <c:pt idx="2496">
                  <c:v>1714.0</c:v>
                </c:pt>
                <c:pt idx="2497">
                  <c:v>1715.0</c:v>
                </c:pt>
                <c:pt idx="2498">
                  <c:v>1715.0</c:v>
                </c:pt>
                <c:pt idx="2499">
                  <c:v>1715.0</c:v>
                </c:pt>
                <c:pt idx="2500">
                  <c:v>1716.0</c:v>
                </c:pt>
                <c:pt idx="2501">
                  <c:v>1716.0</c:v>
                </c:pt>
                <c:pt idx="2502">
                  <c:v>1716.0</c:v>
                </c:pt>
                <c:pt idx="2503">
                  <c:v>1717.0</c:v>
                </c:pt>
                <c:pt idx="2504">
                  <c:v>1717.0</c:v>
                </c:pt>
                <c:pt idx="2505">
                  <c:v>1718.0</c:v>
                </c:pt>
                <c:pt idx="2506">
                  <c:v>1718.0</c:v>
                </c:pt>
                <c:pt idx="2507">
                  <c:v>1718.0</c:v>
                </c:pt>
                <c:pt idx="2508">
                  <c:v>1718.0</c:v>
                </c:pt>
                <c:pt idx="2509">
                  <c:v>1718.0</c:v>
                </c:pt>
                <c:pt idx="2510">
                  <c:v>1718.0</c:v>
                </c:pt>
                <c:pt idx="2511">
                  <c:v>1718.0</c:v>
                </c:pt>
                <c:pt idx="2512">
                  <c:v>1719.0</c:v>
                </c:pt>
                <c:pt idx="2513">
                  <c:v>1719.0</c:v>
                </c:pt>
                <c:pt idx="2514">
                  <c:v>1720.0</c:v>
                </c:pt>
                <c:pt idx="2515">
                  <c:v>1720.0</c:v>
                </c:pt>
                <c:pt idx="2516">
                  <c:v>1720.0</c:v>
                </c:pt>
                <c:pt idx="2517">
                  <c:v>1720.0</c:v>
                </c:pt>
                <c:pt idx="2518">
                  <c:v>1720.0</c:v>
                </c:pt>
                <c:pt idx="2519">
                  <c:v>1722.0</c:v>
                </c:pt>
                <c:pt idx="2520">
                  <c:v>1722.0</c:v>
                </c:pt>
                <c:pt idx="2521">
                  <c:v>1722.0</c:v>
                </c:pt>
                <c:pt idx="2522">
                  <c:v>1722.0</c:v>
                </c:pt>
                <c:pt idx="2523">
                  <c:v>1723.0</c:v>
                </c:pt>
                <c:pt idx="2524">
                  <c:v>1723.0</c:v>
                </c:pt>
                <c:pt idx="2525">
                  <c:v>1723.0</c:v>
                </c:pt>
                <c:pt idx="2526">
                  <c:v>1724.0</c:v>
                </c:pt>
                <c:pt idx="2527">
                  <c:v>1724.0</c:v>
                </c:pt>
                <c:pt idx="2528">
                  <c:v>1724.0</c:v>
                </c:pt>
                <c:pt idx="2529">
                  <c:v>1724.0</c:v>
                </c:pt>
                <c:pt idx="2530">
                  <c:v>1725.0</c:v>
                </c:pt>
                <c:pt idx="2531">
                  <c:v>1725.0</c:v>
                </c:pt>
                <c:pt idx="2532">
                  <c:v>1725.0</c:v>
                </c:pt>
                <c:pt idx="2533">
                  <c:v>1725.0</c:v>
                </c:pt>
                <c:pt idx="2534">
                  <c:v>1726.0</c:v>
                </c:pt>
                <c:pt idx="2535">
                  <c:v>1726.0</c:v>
                </c:pt>
                <c:pt idx="2536">
                  <c:v>1726.0</c:v>
                </c:pt>
                <c:pt idx="2537">
                  <c:v>1726.0</c:v>
                </c:pt>
                <c:pt idx="2538">
                  <c:v>1727.0</c:v>
                </c:pt>
                <c:pt idx="2539">
                  <c:v>1727.0</c:v>
                </c:pt>
                <c:pt idx="2540">
                  <c:v>1728.0</c:v>
                </c:pt>
                <c:pt idx="2541">
                  <c:v>1729.0</c:v>
                </c:pt>
                <c:pt idx="2542">
                  <c:v>1729.0</c:v>
                </c:pt>
                <c:pt idx="2543">
                  <c:v>1729.0</c:v>
                </c:pt>
                <c:pt idx="2544">
                  <c:v>1730.0</c:v>
                </c:pt>
                <c:pt idx="2545">
                  <c:v>1730.0</c:v>
                </c:pt>
                <c:pt idx="2546">
                  <c:v>1730.0</c:v>
                </c:pt>
                <c:pt idx="2547">
                  <c:v>1731.0</c:v>
                </c:pt>
                <c:pt idx="2548">
                  <c:v>1731.0</c:v>
                </c:pt>
                <c:pt idx="2549">
                  <c:v>1732.0</c:v>
                </c:pt>
                <c:pt idx="2550">
                  <c:v>1733.0</c:v>
                </c:pt>
                <c:pt idx="2551">
                  <c:v>1736.0</c:v>
                </c:pt>
                <c:pt idx="2552">
                  <c:v>1736.0</c:v>
                </c:pt>
                <c:pt idx="2553">
                  <c:v>1737.0</c:v>
                </c:pt>
                <c:pt idx="2554">
                  <c:v>1738.0</c:v>
                </c:pt>
                <c:pt idx="2555">
                  <c:v>1740.0</c:v>
                </c:pt>
                <c:pt idx="2556">
                  <c:v>1740.0</c:v>
                </c:pt>
                <c:pt idx="2557">
                  <c:v>1740.0</c:v>
                </c:pt>
                <c:pt idx="2558">
                  <c:v>1741.0</c:v>
                </c:pt>
                <c:pt idx="2559">
                  <c:v>1741.0</c:v>
                </c:pt>
                <c:pt idx="2560">
                  <c:v>1742.0</c:v>
                </c:pt>
                <c:pt idx="2561">
                  <c:v>1742.0</c:v>
                </c:pt>
                <c:pt idx="2562">
                  <c:v>1742.0</c:v>
                </c:pt>
                <c:pt idx="2563">
                  <c:v>1742.0</c:v>
                </c:pt>
                <c:pt idx="2564">
                  <c:v>1743.0</c:v>
                </c:pt>
                <c:pt idx="2565">
                  <c:v>1744.0</c:v>
                </c:pt>
                <c:pt idx="2566">
                  <c:v>1744.0</c:v>
                </c:pt>
                <c:pt idx="2567">
                  <c:v>1744.0</c:v>
                </c:pt>
                <c:pt idx="2568">
                  <c:v>1744.0</c:v>
                </c:pt>
                <c:pt idx="2569">
                  <c:v>1744.0</c:v>
                </c:pt>
                <c:pt idx="2570">
                  <c:v>1745.0</c:v>
                </c:pt>
                <c:pt idx="2571">
                  <c:v>1745.0</c:v>
                </c:pt>
                <c:pt idx="2572">
                  <c:v>1745.0</c:v>
                </c:pt>
                <c:pt idx="2573">
                  <c:v>1746.0</c:v>
                </c:pt>
                <c:pt idx="2574">
                  <c:v>1746.0</c:v>
                </c:pt>
                <c:pt idx="2575">
                  <c:v>1746.0</c:v>
                </c:pt>
                <c:pt idx="2576">
                  <c:v>1747.0</c:v>
                </c:pt>
                <c:pt idx="2577">
                  <c:v>1747.0</c:v>
                </c:pt>
                <c:pt idx="2578">
                  <c:v>1748.0</c:v>
                </c:pt>
                <c:pt idx="2579">
                  <c:v>1748.0</c:v>
                </c:pt>
                <c:pt idx="2580">
                  <c:v>1748.0</c:v>
                </c:pt>
                <c:pt idx="2581">
                  <c:v>1748.0</c:v>
                </c:pt>
                <c:pt idx="2582">
                  <c:v>1748.0</c:v>
                </c:pt>
                <c:pt idx="2583">
                  <c:v>1749.0</c:v>
                </c:pt>
                <c:pt idx="2584">
                  <c:v>1749.0</c:v>
                </c:pt>
                <c:pt idx="2585">
                  <c:v>1750.0</c:v>
                </c:pt>
                <c:pt idx="2586">
                  <c:v>1750.0</c:v>
                </c:pt>
                <c:pt idx="2587">
                  <c:v>1751.0</c:v>
                </c:pt>
                <c:pt idx="2588">
                  <c:v>1751.0</c:v>
                </c:pt>
                <c:pt idx="2589">
                  <c:v>1751.0</c:v>
                </c:pt>
                <c:pt idx="2590">
                  <c:v>1752.0</c:v>
                </c:pt>
                <c:pt idx="2591">
                  <c:v>1754.0</c:v>
                </c:pt>
                <c:pt idx="2592">
                  <c:v>1754.0</c:v>
                </c:pt>
                <c:pt idx="2593">
                  <c:v>1754.0</c:v>
                </c:pt>
                <c:pt idx="2594">
                  <c:v>1754.0</c:v>
                </c:pt>
                <c:pt idx="2595">
                  <c:v>1754.0</c:v>
                </c:pt>
                <c:pt idx="2596">
                  <c:v>1755.0</c:v>
                </c:pt>
                <c:pt idx="2597">
                  <c:v>1755.0</c:v>
                </c:pt>
                <c:pt idx="2598">
                  <c:v>1756.0</c:v>
                </c:pt>
                <c:pt idx="2599">
                  <c:v>1756.0</c:v>
                </c:pt>
                <c:pt idx="2600">
                  <c:v>1756.0</c:v>
                </c:pt>
                <c:pt idx="2601">
                  <c:v>1757.0</c:v>
                </c:pt>
                <c:pt idx="2602">
                  <c:v>1757.0</c:v>
                </c:pt>
                <c:pt idx="2603">
                  <c:v>1757.0</c:v>
                </c:pt>
                <c:pt idx="2604">
                  <c:v>1757.0</c:v>
                </c:pt>
                <c:pt idx="2605">
                  <c:v>1758.0</c:v>
                </c:pt>
                <c:pt idx="2606">
                  <c:v>1758.0</c:v>
                </c:pt>
                <c:pt idx="2607">
                  <c:v>1758.0</c:v>
                </c:pt>
                <c:pt idx="2608">
                  <c:v>1759.0</c:v>
                </c:pt>
                <c:pt idx="2609">
                  <c:v>1759.0</c:v>
                </c:pt>
                <c:pt idx="2610">
                  <c:v>1759.0</c:v>
                </c:pt>
                <c:pt idx="2611">
                  <c:v>1761.0</c:v>
                </c:pt>
                <c:pt idx="2612">
                  <c:v>1761.0</c:v>
                </c:pt>
                <c:pt idx="2613">
                  <c:v>1761.0</c:v>
                </c:pt>
                <c:pt idx="2614">
                  <c:v>1762.0</c:v>
                </c:pt>
                <c:pt idx="2615">
                  <c:v>1764.0</c:v>
                </c:pt>
                <c:pt idx="2616">
                  <c:v>1764.0</c:v>
                </c:pt>
                <c:pt idx="2617">
                  <c:v>1764.0</c:v>
                </c:pt>
                <c:pt idx="2618">
                  <c:v>1764.0</c:v>
                </c:pt>
                <c:pt idx="2619">
                  <c:v>1765.0</c:v>
                </c:pt>
                <c:pt idx="2620">
                  <c:v>1765.0</c:v>
                </c:pt>
                <c:pt idx="2621">
                  <c:v>1766.0</c:v>
                </c:pt>
                <c:pt idx="2622">
                  <c:v>1766.0</c:v>
                </c:pt>
                <c:pt idx="2623">
                  <c:v>1767.0</c:v>
                </c:pt>
                <c:pt idx="2624">
                  <c:v>1767.0</c:v>
                </c:pt>
                <c:pt idx="2625">
                  <c:v>1768.0</c:v>
                </c:pt>
                <c:pt idx="2626">
                  <c:v>1768.0</c:v>
                </c:pt>
                <c:pt idx="2627">
                  <c:v>1769.0</c:v>
                </c:pt>
                <c:pt idx="2628">
                  <c:v>1769.0</c:v>
                </c:pt>
                <c:pt idx="2629">
                  <c:v>1770.0</c:v>
                </c:pt>
                <c:pt idx="2630">
                  <c:v>1770.0</c:v>
                </c:pt>
                <c:pt idx="2631">
                  <c:v>1771.0</c:v>
                </c:pt>
                <c:pt idx="2632">
                  <c:v>1771.0</c:v>
                </c:pt>
                <c:pt idx="2633">
                  <c:v>1771.0</c:v>
                </c:pt>
                <c:pt idx="2634">
                  <c:v>1772.0</c:v>
                </c:pt>
                <c:pt idx="2635">
                  <c:v>1772.0</c:v>
                </c:pt>
                <c:pt idx="2636">
                  <c:v>1773.0</c:v>
                </c:pt>
                <c:pt idx="2637">
                  <c:v>1773.0</c:v>
                </c:pt>
                <c:pt idx="2638">
                  <c:v>1773.0</c:v>
                </c:pt>
                <c:pt idx="2639">
                  <c:v>1774.0</c:v>
                </c:pt>
                <c:pt idx="2640">
                  <c:v>1774.0</c:v>
                </c:pt>
                <c:pt idx="2641">
                  <c:v>1775.0</c:v>
                </c:pt>
                <c:pt idx="2642">
                  <c:v>1776.0</c:v>
                </c:pt>
                <c:pt idx="2643">
                  <c:v>1777.0</c:v>
                </c:pt>
                <c:pt idx="2644">
                  <c:v>1777.0</c:v>
                </c:pt>
                <c:pt idx="2645">
                  <c:v>1777.0</c:v>
                </c:pt>
                <c:pt idx="2646">
                  <c:v>1777.0</c:v>
                </c:pt>
                <c:pt idx="2647">
                  <c:v>1778.0</c:v>
                </c:pt>
                <c:pt idx="2648">
                  <c:v>1778.0</c:v>
                </c:pt>
                <c:pt idx="2649">
                  <c:v>1778.0</c:v>
                </c:pt>
                <c:pt idx="2650">
                  <c:v>1779.0</c:v>
                </c:pt>
                <c:pt idx="2651">
                  <c:v>1779.0</c:v>
                </c:pt>
                <c:pt idx="2652">
                  <c:v>1779.0</c:v>
                </c:pt>
                <c:pt idx="2653">
                  <c:v>1780.0</c:v>
                </c:pt>
                <c:pt idx="2654">
                  <c:v>1780.0</c:v>
                </c:pt>
                <c:pt idx="2655">
                  <c:v>1781.0</c:v>
                </c:pt>
                <c:pt idx="2656">
                  <c:v>1781.0</c:v>
                </c:pt>
                <c:pt idx="2657">
                  <c:v>1781.0</c:v>
                </c:pt>
                <c:pt idx="2658">
                  <c:v>1782.0</c:v>
                </c:pt>
                <c:pt idx="2659">
                  <c:v>1782.0</c:v>
                </c:pt>
                <c:pt idx="2660">
                  <c:v>1782.0</c:v>
                </c:pt>
                <c:pt idx="2661">
                  <c:v>1782.0</c:v>
                </c:pt>
                <c:pt idx="2662">
                  <c:v>1782.0</c:v>
                </c:pt>
                <c:pt idx="2663">
                  <c:v>1783.0</c:v>
                </c:pt>
                <c:pt idx="2664">
                  <c:v>1783.0</c:v>
                </c:pt>
                <c:pt idx="2665">
                  <c:v>1784.0</c:v>
                </c:pt>
                <c:pt idx="2666">
                  <c:v>1784.0</c:v>
                </c:pt>
                <c:pt idx="2667">
                  <c:v>1785.0</c:v>
                </c:pt>
                <c:pt idx="2668">
                  <c:v>1785.0</c:v>
                </c:pt>
                <c:pt idx="2669">
                  <c:v>1786.0</c:v>
                </c:pt>
                <c:pt idx="2670">
                  <c:v>1786.0</c:v>
                </c:pt>
                <c:pt idx="2671">
                  <c:v>1786.0</c:v>
                </c:pt>
                <c:pt idx="2672">
                  <c:v>1786.0</c:v>
                </c:pt>
                <c:pt idx="2673">
                  <c:v>1788.0</c:v>
                </c:pt>
                <c:pt idx="2674">
                  <c:v>1789.0</c:v>
                </c:pt>
                <c:pt idx="2675">
                  <c:v>1789.0</c:v>
                </c:pt>
                <c:pt idx="2676">
                  <c:v>1789.0</c:v>
                </c:pt>
                <c:pt idx="2677">
                  <c:v>1789.0</c:v>
                </c:pt>
                <c:pt idx="2678">
                  <c:v>1789.0</c:v>
                </c:pt>
                <c:pt idx="2679">
                  <c:v>1789.0</c:v>
                </c:pt>
                <c:pt idx="2680">
                  <c:v>1790.0</c:v>
                </c:pt>
                <c:pt idx="2681">
                  <c:v>1790.0</c:v>
                </c:pt>
                <c:pt idx="2682">
                  <c:v>1790.0</c:v>
                </c:pt>
                <c:pt idx="2683">
                  <c:v>1790.0</c:v>
                </c:pt>
                <c:pt idx="2684">
                  <c:v>1791.0</c:v>
                </c:pt>
                <c:pt idx="2685">
                  <c:v>1791.0</c:v>
                </c:pt>
                <c:pt idx="2686">
                  <c:v>1792.0</c:v>
                </c:pt>
                <c:pt idx="2687">
                  <c:v>1792.0</c:v>
                </c:pt>
                <c:pt idx="2688">
                  <c:v>1792.0</c:v>
                </c:pt>
                <c:pt idx="2689">
                  <c:v>1792.0</c:v>
                </c:pt>
                <c:pt idx="2690">
                  <c:v>1792.0</c:v>
                </c:pt>
                <c:pt idx="2691">
                  <c:v>1792.0</c:v>
                </c:pt>
                <c:pt idx="2692">
                  <c:v>1792.0</c:v>
                </c:pt>
                <c:pt idx="2693">
                  <c:v>1793.0</c:v>
                </c:pt>
                <c:pt idx="2694">
                  <c:v>1793.0</c:v>
                </c:pt>
                <c:pt idx="2695">
                  <c:v>1793.0</c:v>
                </c:pt>
                <c:pt idx="2696">
                  <c:v>1794.0</c:v>
                </c:pt>
                <c:pt idx="2697">
                  <c:v>1794.0</c:v>
                </c:pt>
                <c:pt idx="2698">
                  <c:v>1795.0</c:v>
                </c:pt>
                <c:pt idx="2699">
                  <c:v>1795.0</c:v>
                </c:pt>
                <c:pt idx="2700">
                  <c:v>1795.0</c:v>
                </c:pt>
                <c:pt idx="2701">
                  <c:v>1796.0</c:v>
                </c:pt>
                <c:pt idx="2702">
                  <c:v>1798.0</c:v>
                </c:pt>
                <c:pt idx="2703">
                  <c:v>1800.0</c:v>
                </c:pt>
                <c:pt idx="2704">
                  <c:v>1800.0</c:v>
                </c:pt>
                <c:pt idx="2705">
                  <c:v>1801.0</c:v>
                </c:pt>
                <c:pt idx="2706">
                  <c:v>1802.0</c:v>
                </c:pt>
                <c:pt idx="2707">
                  <c:v>1802.0</c:v>
                </c:pt>
                <c:pt idx="2708">
                  <c:v>1803.0</c:v>
                </c:pt>
                <c:pt idx="2709">
                  <c:v>1803.0</c:v>
                </c:pt>
                <c:pt idx="2710">
                  <c:v>1803.0</c:v>
                </c:pt>
                <c:pt idx="2711">
                  <c:v>1804.0</c:v>
                </c:pt>
                <c:pt idx="2712">
                  <c:v>1804.0</c:v>
                </c:pt>
                <c:pt idx="2713">
                  <c:v>1805.0</c:v>
                </c:pt>
                <c:pt idx="2714">
                  <c:v>1805.0</c:v>
                </c:pt>
                <c:pt idx="2715">
                  <c:v>1806.0</c:v>
                </c:pt>
                <c:pt idx="2716">
                  <c:v>1806.0</c:v>
                </c:pt>
                <c:pt idx="2717">
                  <c:v>1806.0</c:v>
                </c:pt>
                <c:pt idx="2718">
                  <c:v>1807.0</c:v>
                </c:pt>
                <c:pt idx="2719">
                  <c:v>1807.0</c:v>
                </c:pt>
                <c:pt idx="2720">
                  <c:v>1808.0</c:v>
                </c:pt>
                <c:pt idx="2721">
                  <c:v>1808.0</c:v>
                </c:pt>
                <c:pt idx="2722">
                  <c:v>1808.0</c:v>
                </c:pt>
                <c:pt idx="2723">
                  <c:v>1809.0</c:v>
                </c:pt>
                <c:pt idx="2724">
                  <c:v>1810.0</c:v>
                </c:pt>
                <c:pt idx="2725">
                  <c:v>1811.0</c:v>
                </c:pt>
                <c:pt idx="2726">
                  <c:v>1811.0</c:v>
                </c:pt>
                <c:pt idx="2727">
                  <c:v>1812.0</c:v>
                </c:pt>
                <c:pt idx="2728">
                  <c:v>1812.0</c:v>
                </c:pt>
                <c:pt idx="2729">
                  <c:v>1813.0</c:v>
                </c:pt>
                <c:pt idx="2730">
                  <c:v>1813.0</c:v>
                </c:pt>
                <c:pt idx="2731">
                  <c:v>1814.0</c:v>
                </c:pt>
                <c:pt idx="2732">
                  <c:v>1815.0</c:v>
                </c:pt>
                <c:pt idx="2733">
                  <c:v>1816.0</c:v>
                </c:pt>
                <c:pt idx="2734">
                  <c:v>1817.0</c:v>
                </c:pt>
                <c:pt idx="2735">
                  <c:v>1818.0</c:v>
                </c:pt>
                <c:pt idx="2736">
                  <c:v>1819.0</c:v>
                </c:pt>
                <c:pt idx="2737">
                  <c:v>1819.0</c:v>
                </c:pt>
                <c:pt idx="2738">
                  <c:v>1820.0</c:v>
                </c:pt>
                <c:pt idx="2739">
                  <c:v>1820.0</c:v>
                </c:pt>
                <c:pt idx="2740">
                  <c:v>1820.0</c:v>
                </c:pt>
                <c:pt idx="2741">
                  <c:v>1822.0</c:v>
                </c:pt>
                <c:pt idx="2742">
                  <c:v>1823.0</c:v>
                </c:pt>
                <c:pt idx="2743">
                  <c:v>1823.0</c:v>
                </c:pt>
                <c:pt idx="2744">
                  <c:v>1825.0</c:v>
                </c:pt>
                <c:pt idx="2745">
                  <c:v>1826.0</c:v>
                </c:pt>
                <c:pt idx="2746">
                  <c:v>1826.0</c:v>
                </c:pt>
                <c:pt idx="2747">
                  <c:v>1826.0</c:v>
                </c:pt>
                <c:pt idx="2748">
                  <c:v>1827.0</c:v>
                </c:pt>
                <c:pt idx="2749">
                  <c:v>1827.0</c:v>
                </c:pt>
                <c:pt idx="2750">
                  <c:v>1828.0</c:v>
                </c:pt>
                <c:pt idx="2751">
                  <c:v>1829.0</c:v>
                </c:pt>
                <c:pt idx="2752">
                  <c:v>1829.0</c:v>
                </c:pt>
                <c:pt idx="2753">
                  <c:v>1831.0</c:v>
                </c:pt>
                <c:pt idx="2754">
                  <c:v>1834.0</c:v>
                </c:pt>
                <c:pt idx="2755">
                  <c:v>1834.0</c:v>
                </c:pt>
                <c:pt idx="2756">
                  <c:v>1835.0</c:v>
                </c:pt>
                <c:pt idx="2757">
                  <c:v>1836.0</c:v>
                </c:pt>
                <c:pt idx="2758">
                  <c:v>1837.0</c:v>
                </c:pt>
                <c:pt idx="2759">
                  <c:v>1838.0</c:v>
                </c:pt>
                <c:pt idx="2760">
                  <c:v>1838.0</c:v>
                </c:pt>
                <c:pt idx="2761">
                  <c:v>1839.0</c:v>
                </c:pt>
                <c:pt idx="2762">
                  <c:v>1840.0</c:v>
                </c:pt>
                <c:pt idx="2763">
                  <c:v>1841.0</c:v>
                </c:pt>
                <c:pt idx="2764">
                  <c:v>1841.0</c:v>
                </c:pt>
                <c:pt idx="2765">
                  <c:v>1842.0</c:v>
                </c:pt>
                <c:pt idx="2766">
                  <c:v>1842.0</c:v>
                </c:pt>
                <c:pt idx="2767">
                  <c:v>1842.0</c:v>
                </c:pt>
                <c:pt idx="2768">
                  <c:v>1842.0</c:v>
                </c:pt>
                <c:pt idx="2769">
                  <c:v>1843.0</c:v>
                </c:pt>
                <c:pt idx="2770">
                  <c:v>1845.0</c:v>
                </c:pt>
                <c:pt idx="2771">
                  <c:v>1845.0</c:v>
                </c:pt>
                <c:pt idx="2772">
                  <c:v>1846.0</c:v>
                </c:pt>
                <c:pt idx="2773">
                  <c:v>1849.0</c:v>
                </c:pt>
                <c:pt idx="2774">
                  <c:v>1850.0</c:v>
                </c:pt>
                <c:pt idx="2775">
                  <c:v>1850.0</c:v>
                </c:pt>
                <c:pt idx="2776">
                  <c:v>1850.0</c:v>
                </c:pt>
                <c:pt idx="2777">
                  <c:v>1850.0</c:v>
                </c:pt>
                <c:pt idx="2778">
                  <c:v>1851.0</c:v>
                </c:pt>
                <c:pt idx="2779">
                  <c:v>1851.0</c:v>
                </c:pt>
                <c:pt idx="2780">
                  <c:v>1852.0</c:v>
                </c:pt>
                <c:pt idx="2781">
                  <c:v>1853.0</c:v>
                </c:pt>
                <c:pt idx="2782">
                  <c:v>1853.0</c:v>
                </c:pt>
                <c:pt idx="2783">
                  <c:v>1854.0</c:v>
                </c:pt>
                <c:pt idx="2784">
                  <c:v>1854.0</c:v>
                </c:pt>
                <c:pt idx="2785">
                  <c:v>1854.0</c:v>
                </c:pt>
                <c:pt idx="2786">
                  <c:v>1854.0</c:v>
                </c:pt>
                <c:pt idx="2787">
                  <c:v>1857.0</c:v>
                </c:pt>
                <c:pt idx="2788">
                  <c:v>1857.0</c:v>
                </c:pt>
                <c:pt idx="2789">
                  <c:v>1859.0</c:v>
                </c:pt>
                <c:pt idx="2790">
                  <c:v>1861.0</c:v>
                </c:pt>
                <c:pt idx="2791">
                  <c:v>1862.0</c:v>
                </c:pt>
                <c:pt idx="2792">
                  <c:v>1862.0</c:v>
                </c:pt>
                <c:pt idx="2793">
                  <c:v>1862.0</c:v>
                </c:pt>
                <c:pt idx="2794">
                  <c:v>1863.0</c:v>
                </c:pt>
                <c:pt idx="2795">
                  <c:v>1863.0</c:v>
                </c:pt>
                <c:pt idx="2796">
                  <c:v>1864.0</c:v>
                </c:pt>
                <c:pt idx="2797">
                  <c:v>1866.0</c:v>
                </c:pt>
                <c:pt idx="2798">
                  <c:v>1866.0</c:v>
                </c:pt>
                <c:pt idx="2799">
                  <c:v>1867.0</c:v>
                </c:pt>
                <c:pt idx="2800">
                  <c:v>1868.0</c:v>
                </c:pt>
                <c:pt idx="2801">
                  <c:v>1870.0</c:v>
                </c:pt>
                <c:pt idx="2802">
                  <c:v>1871.0</c:v>
                </c:pt>
                <c:pt idx="2803">
                  <c:v>1872.0</c:v>
                </c:pt>
                <c:pt idx="2804">
                  <c:v>1874.0</c:v>
                </c:pt>
                <c:pt idx="2805">
                  <c:v>1877.0</c:v>
                </c:pt>
                <c:pt idx="2806">
                  <c:v>1877.0</c:v>
                </c:pt>
                <c:pt idx="2807">
                  <c:v>1877.0</c:v>
                </c:pt>
                <c:pt idx="2808">
                  <c:v>1878.0</c:v>
                </c:pt>
                <c:pt idx="2809">
                  <c:v>1878.0</c:v>
                </c:pt>
                <c:pt idx="2810">
                  <c:v>1878.0</c:v>
                </c:pt>
                <c:pt idx="2811">
                  <c:v>1879.0</c:v>
                </c:pt>
                <c:pt idx="2812">
                  <c:v>1879.0</c:v>
                </c:pt>
                <c:pt idx="2813">
                  <c:v>1879.0</c:v>
                </c:pt>
                <c:pt idx="2814">
                  <c:v>1880.0</c:v>
                </c:pt>
                <c:pt idx="2815">
                  <c:v>1880.0</c:v>
                </c:pt>
                <c:pt idx="2816">
                  <c:v>1880.0</c:v>
                </c:pt>
                <c:pt idx="2817">
                  <c:v>1881.0</c:v>
                </c:pt>
                <c:pt idx="2818">
                  <c:v>1881.0</c:v>
                </c:pt>
                <c:pt idx="2819">
                  <c:v>1881.0</c:v>
                </c:pt>
                <c:pt idx="2820">
                  <c:v>1882.0</c:v>
                </c:pt>
                <c:pt idx="2821">
                  <c:v>1882.0</c:v>
                </c:pt>
                <c:pt idx="2822">
                  <c:v>1883.0</c:v>
                </c:pt>
                <c:pt idx="2823">
                  <c:v>1884.0</c:v>
                </c:pt>
                <c:pt idx="2824">
                  <c:v>1884.0</c:v>
                </c:pt>
                <c:pt idx="2825">
                  <c:v>1885.0</c:v>
                </c:pt>
                <c:pt idx="2826">
                  <c:v>1886.0</c:v>
                </c:pt>
                <c:pt idx="2827">
                  <c:v>1889.0</c:v>
                </c:pt>
                <c:pt idx="2828">
                  <c:v>1890.0</c:v>
                </c:pt>
                <c:pt idx="2829">
                  <c:v>1891.0</c:v>
                </c:pt>
                <c:pt idx="2830">
                  <c:v>1892.0</c:v>
                </c:pt>
                <c:pt idx="2831">
                  <c:v>1893.0</c:v>
                </c:pt>
                <c:pt idx="2832">
                  <c:v>1893.0</c:v>
                </c:pt>
                <c:pt idx="2833">
                  <c:v>1893.0</c:v>
                </c:pt>
                <c:pt idx="2834">
                  <c:v>1895.0</c:v>
                </c:pt>
                <c:pt idx="2835">
                  <c:v>1899.0</c:v>
                </c:pt>
                <c:pt idx="2836">
                  <c:v>1901.0</c:v>
                </c:pt>
                <c:pt idx="2837">
                  <c:v>1901.0</c:v>
                </c:pt>
                <c:pt idx="2838">
                  <c:v>1902.0</c:v>
                </c:pt>
                <c:pt idx="2839">
                  <c:v>1902.0</c:v>
                </c:pt>
                <c:pt idx="2840">
                  <c:v>1902.0</c:v>
                </c:pt>
                <c:pt idx="2841">
                  <c:v>1904.0</c:v>
                </c:pt>
                <c:pt idx="2842">
                  <c:v>1904.0</c:v>
                </c:pt>
                <c:pt idx="2843">
                  <c:v>1906.0</c:v>
                </c:pt>
                <c:pt idx="2844">
                  <c:v>1909.0</c:v>
                </c:pt>
                <c:pt idx="2845">
                  <c:v>1916.0</c:v>
                </c:pt>
                <c:pt idx="2846">
                  <c:v>1916.0</c:v>
                </c:pt>
                <c:pt idx="2847">
                  <c:v>1917.0</c:v>
                </c:pt>
                <c:pt idx="2848">
                  <c:v>1917.0</c:v>
                </c:pt>
                <c:pt idx="2849">
                  <c:v>1920.0</c:v>
                </c:pt>
                <c:pt idx="2850">
                  <c:v>1921.0</c:v>
                </c:pt>
                <c:pt idx="2851">
                  <c:v>1921.0</c:v>
                </c:pt>
                <c:pt idx="2852">
                  <c:v>1921.0</c:v>
                </c:pt>
                <c:pt idx="2853">
                  <c:v>1922.0</c:v>
                </c:pt>
                <c:pt idx="2854">
                  <c:v>1922.0</c:v>
                </c:pt>
                <c:pt idx="2855">
                  <c:v>1923.0</c:v>
                </c:pt>
                <c:pt idx="2856">
                  <c:v>1925.0</c:v>
                </c:pt>
                <c:pt idx="2857">
                  <c:v>1926.0</c:v>
                </c:pt>
                <c:pt idx="2858">
                  <c:v>1926.0</c:v>
                </c:pt>
                <c:pt idx="2859">
                  <c:v>1927.0</c:v>
                </c:pt>
                <c:pt idx="2860">
                  <c:v>1927.0</c:v>
                </c:pt>
                <c:pt idx="2861">
                  <c:v>1928.0</c:v>
                </c:pt>
                <c:pt idx="2862">
                  <c:v>1930.0</c:v>
                </c:pt>
                <c:pt idx="2863">
                  <c:v>1931.0</c:v>
                </c:pt>
                <c:pt idx="2864">
                  <c:v>1932.0</c:v>
                </c:pt>
                <c:pt idx="2865">
                  <c:v>1933.0</c:v>
                </c:pt>
                <c:pt idx="2866">
                  <c:v>1936.0</c:v>
                </c:pt>
                <c:pt idx="2867">
                  <c:v>1938.0</c:v>
                </c:pt>
                <c:pt idx="2868">
                  <c:v>1944.0</c:v>
                </c:pt>
                <c:pt idx="2869">
                  <c:v>1947.0</c:v>
                </c:pt>
                <c:pt idx="2870">
                  <c:v>1949.0</c:v>
                </c:pt>
                <c:pt idx="2871">
                  <c:v>1950.0</c:v>
                </c:pt>
                <c:pt idx="2872">
                  <c:v>1955.0</c:v>
                </c:pt>
                <c:pt idx="2873">
                  <c:v>1957.0</c:v>
                </c:pt>
                <c:pt idx="2874">
                  <c:v>1959.0</c:v>
                </c:pt>
                <c:pt idx="2875">
                  <c:v>1961.0</c:v>
                </c:pt>
                <c:pt idx="2876">
                  <c:v>1966.0</c:v>
                </c:pt>
                <c:pt idx="2877">
                  <c:v>1967.0</c:v>
                </c:pt>
                <c:pt idx="2878">
                  <c:v>1977.0</c:v>
                </c:pt>
                <c:pt idx="2879">
                  <c:v>1978.0</c:v>
                </c:pt>
                <c:pt idx="2880">
                  <c:v>1978.0</c:v>
                </c:pt>
                <c:pt idx="2881">
                  <c:v>1982.0</c:v>
                </c:pt>
                <c:pt idx="2882">
                  <c:v>1990.0</c:v>
                </c:pt>
                <c:pt idx="2883">
                  <c:v>1991.0</c:v>
                </c:pt>
                <c:pt idx="2884">
                  <c:v>1991.0</c:v>
                </c:pt>
                <c:pt idx="2885">
                  <c:v>1992.0</c:v>
                </c:pt>
                <c:pt idx="2886">
                  <c:v>2001.0</c:v>
                </c:pt>
                <c:pt idx="2887">
                  <c:v>2002.0</c:v>
                </c:pt>
                <c:pt idx="2888">
                  <c:v>2003.0</c:v>
                </c:pt>
                <c:pt idx="2889">
                  <c:v>2003.0</c:v>
                </c:pt>
                <c:pt idx="2890">
                  <c:v>2004.0</c:v>
                </c:pt>
                <c:pt idx="2891">
                  <c:v>2005.0</c:v>
                </c:pt>
                <c:pt idx="2892">
                  <c:v>2031.0</c:v>
                </c:pt>
                <c:pt idx="2893">
                  <c:v>2054.0</c:v>
                </c:pt>
                <c:pt idx="2894">
                  <c:v>2055.0</c:v>
                </c:pt>
                <c:pt idx="2895">
                  <c:v>2057.0</c:v>
                </c:pt>
                <c:pt idx="2896">
                  <c:v>2058.0</c:v>
                </c:pt>
                <c:pt idx="2897">
                  <c:v>2067.0</c:v>
                </c:pt>
                <c:pt idx="2898">
                  <c:v>2068.0</c:v>
                </c:pt>
                <c:pt idx="2899">
                  <c:v>2076.0</c:v>
                </c:pt>
                <c:pt idx="2900">
                  <c:v>2078.0</c:v>
                </c:pt>
                <c:pt idx="2901">
                  <c:v>2082.0</c:v>
                </c:pt>
                <c:pt idx="2902">
                  <c:v>2088.0</c:v>
                </c:pt>
                <c:pt idx="2903">
                  <c:v>2091.0</c:v>
                </c:pt>
                <c:pt idx="2904">
                  <c:v>2092.0</c:v>
                </c:pt>
                <c:pt idx="2905">
                  <c:v>2095.0</c:v>
                </c:pt>
                <c:pt idx="2906">
                  <c:v>2095.0</c:v>
                </c:pt>
                <c:pt idx="2907">
                  <c:v>2096.0</c:v>
                </c:pt>
                <c:pt idx="2908">
                  <c:v>2097.0</c:v>
                </c:pt>
                <c:pt idx="2909">
                  <c:v>2102.0</c:v>
                </c:pt>
                <c:pt idx="2910">
                  <c:v>2108.0</c:v>
                </c:pt>
                <c:pt idx="2911">
                  <c:v>2110.0</c:v>
                </c:pt>
                <c:pt idx="2912">
                  <c:v>2112.0</c:v>
                </c:pt>
                <c:pt idx="2913">
                  <c:v>2117.0</c:v>
                </c:pt>
                <c:pt idx="2914">
                  <c:v>2117.0</c:v>
                </c:pt>
                <c:pt idx="2915">
                  <c:v>2120.0</c:v>
                </c:pt>
                <c:pt idx="2916">
                  <c:v>2127.0</c:v>
                </c:pt>
                <c:pt idx="2917">
                  <c:v>2127.0</c:v>
                </c:pt>
                <c:pt idx="2918">
                  <c:v>2143.0</c:v>
                </c:pt>
                <c:pt idx="2919">
                  <c:v>2147.0</c:v>
                </c:pt>
                <c:pt idx="2920">
                  <c:v>2150.0</c:v>
                </c:pt>
                <c:pt idx="2921">
                  <c:v>2151.0</c:v>
                </c:pt>
                <c:pt idx="2922">
                  <c:v>2151.0</c:v>
                </c:pt>
                <c:pt idx="2923">
                  <c:v>2155.0</c:v>
                </c:pt>
                <c:pt idx="2924">
                  <c:v>2158.0</c:v>
                </c:pt>
                <c:pt idx="2925">
                  <c:v>2162.0</c:v>
                </c:pt>
                <c:pt idx="2926">
                  <c:v>2165.0</c:v>
                </c:pt>
                <c:pt idx="2927">
                  <c:v>2166.0</c:v>
                </c:pt>
                <c:pt idx="2928">
                  <c:v>2171.0</c:v>
                </c:pt>
                <c:pt idx="2929">
                  <c:v>2174.0</c:v>
                </c:pt>
                <c:pt idx="2930">
                  <c:v>2175.0</c:v>
                </c:pt>
                <c:pt idx="2931">
                  <c:v>2176.0</c:v>
                </c:pt>
                <c:pt idx="2932">
                  <c:v>2181.0</c:v>
                </c:pt>
                <c:pt idx="2933">
                  <c:v>2184.0</c:v>
                </c:pt>
                <c:pt idx="2934">
                  <c:v>2190.0</c:v>
                </c:pt>
                <c:pt idx="2935">
                  <c:v>2190.0</c:v>
                </c:pt>
                <c:pt idx="2936">
                  <c:v>2206.0</c:v>
                </c:pt>
                <c:pt idx="2937">
                  <c:v>2208.0</c:v>
                </c:pt>
                <c:pt idx="2938">
                  <c:v>2209.0</c:v>
                </c:pt>
                <c:pt idx="2939">
                  <c:v>2209.0</c:v>
                </c:pt>
                <c:pt idx="2940">
                  <c:v>2211.0</c:v>
                </c:pt>
                <c:pt idx="2941">
                  <c:v>2213.0</c:v>
                </c:pt>
                <c:pt idx="2942">
                  <c:v>2213.0</c:v>
                </c:pt>
                <c:pt idx="2943">
                  <c:v>2214.0</c:v>
                </c:pt>
                <c:pt idx="2944">
                  <c:v>2215.0</c:v>
                </c:pt>
                <c:pt idx="2945">
                  <c:v>2216.0</c:v>
                </c:pt>
                <c:pt idx="2946">
                  <c:v>2218.0</c:v>
                </c:pt>
                <c:pt idx="2947">
                  <c:v>2219.0</c:v>
                </c:pt>
                <c:pt idx="2948">
                  <c:v>2224.0</c:v>
                </c:pt>
                <c:pt idx="2949">
                  <c:v>2225.0</c:v>
                </c:pt>
                <c:pt idx="2950">
                  <c:v>2226.0</c:v>
                </c:pt>
                <c:pt idx="2951">
                  <c:v>2227.0</c:v>
                </c:pt>
                <c:pt idx="2952">
                  <c:v>2227.0</c:v>
                </c:pt>
                <c:pt idx="2953">
                  <c:v>2229.0</c:v>
                </c:pt>
                <c:pt idx="2954">
                  <c:v>2235.0</c:v>
                </c:pt>
                <c:pt idx="2955">
                  <c:v>2237.0</c:v>
                </c:pt>
                <c:pt idx="2956">
                  <c:v>2239.0</c:v>
                </c:pt>
                <c:pt idx="2957">
                  <c:v>2241.0</c:v>
                </c:pt>
                <c:pt idx="2958">
                  <c:v>2241.0</c:v>
                </c:pt>
                <c:pt idx="2959">
                  <c:v>2243.0</c:v>
                </c:pt>
                <c:pt idx="2960">
                  <c:v>2250.0</c:v>
                </c:pt>
                <c:pt idx="2961">
                  <c:v>2252.0</c:v>
                </c:pt>
                <c:pt idx="2962">
                  <c:v>2259.0</c:v>
                </c:pt>
                <c:pt idx="2963">
                  <c:v>2260.0</c:v>
                </c:pt>
                <c:pt idx="2964">
                  <c:v>2263.0</c:v>
                </c:pt>
                <c:pt idx="2965">
                  <c:v>2270.0</c:v>
                </c:pt>
                <c:pt idx="2966">
                  <c:v>2273.0</c:v>
                </c:pt>
                <c:pt idx="2967">
                  <c:v>2278.0</c:v>
                </c:pt>
                <c:pt idx="2968">
                  <c:v>2280.0</c:v>
                </c:pt>
                <c:pt idx="2969">
                  <c:v>2281.0</c:v>
                </c:pt>
                <c:pt idx="2970">
                  <c:v>2283.0</c:v>
                </c:pt>
                <c:pt idx="2971">
                  <c:v>2284.0</c:v>
                </c:pt>
                <c:pt idx="2972">
                  <c:v>2286.0</c:v>
                </c:pt>
                <c:pt idx="2973">
                  <c:v>2297.0</c:v>
                </c:pt>
                <c:pt idx="2974">
                  <c:v>2299.0</c:v>
                </c:pt>
                <c:pt idx="2975">
                  <c:v>2299.0</c:v>
                </c:pt>
                <c:pt idx="2976">
                  <c:v>2301.0</c:v>
                </c:pt>
                <c:pt idx="2977">
                  <c:v>2301.0</c:v>
                </c:pt>
                <c:pt idx="2978">
                  <c:v>2303.0</c:v>
                </c:pt>
                <c:pt idx="2979">
                  <c:v>2321.0</c:v>
                </c:pt>
                <c:pt idx="2980">
                  <c:v>2323.0</c:v>
                </c:pt>
                <c:pt idx="2981">
                  <c:v>2324.0</c:v>
                </c:pt>
                <c:pt idx="2982">
                  <c:v>2345.0</c:v>
                </c:pt>
                <c:pt idx="2983">
                  <c:v>2347.0</c:v>
                </c:pt>
                <c:pt idx="2984">
                  <c:v>2367.0</c:v>
                </c:pt>
                <c:pt idx="2985">
                  <c:v>2368.0</c:v>
                </c:pt>
                <c:pt idx="2986">
                  <c:v>2428.0</c:v>
                </c:pt>
                <c:pt idx="2987">
                  <c:v>2432.0</c:v>
                </c:pt>
                <c:pt idx="2988">
                  <c:v>2454.0</c:v>
                </c:pt>
                <c:pt idx="2989">
                  <c:v>2455.0</c:v>
                </c:pt>
                <c:pt idx="2990">
                  <c:v>2457.0</c:v>
                </c:pt>
                <c:pt idx="2991">
                  <c:v>2458.0</c:v>
                </c:pt>
                <c:pt idx="2992">
                  <c:v>2560.0</c:v>
                </c:pt>
                <c:pt idx="2993">
                  <c:v>2561.0</c:v>
                </c:pt>
                <c:pt idx="2994">
                  <c:v>2562.0</c:v>
                </c:pt>
                <c:pt idx="2995">
                  <c:v>2563.0</c:v>
                </c:pt>
                <c:pt idx="2996">
                  <c:v>2563.0</c:v>
                </c:pt>
                <c:pt idx="2997">
                  <c:v>2565.0</c:v>
                </c:pt>
                <c:pt idx="2998">
                  <c:v>2565.0</c:v>
                </c:pt>
              </c:numCache>
            </c:numRef>
          </c:xVal>
          <c:yVal>
            <c:numRef>
              <c:f>ReduceBy!$E$2:$E$3000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ser>
          <c:idx val="2"/>
          <c:order val="1"/>
          <c:tx>
            <c:v>Drizzle</c:v>
          </c:tx>
          <c:spPr>
            <a:ln w="38100" cmpd="sng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GroupBy!$C$2:$C$3000</c:f>
              <c:numCache>
                <c:formatCode>General</c:formatCode>
                <c:ptCount val="2999"/>
                <c:pt idx="0">
                  <c:v>241.0</c:v>
                </c:pt>
                <c:pt idx="1">
                  <c:v>242.0</c:v>
                </c:pt>
                <c:pt idx="2">
                  <c:v>244.0</c:v>
                </c:pt>
                <c:pt idx="3">
                  <c:v>245.0</c:v>
                </c:pt>
                <c:pt idx="4">
                  <c:v>246.0</c:v>
                </c:pt>
                <c:pt idx="5">
                  <c:v>246.0</c:v>
                </c:pt>
                <c:pt idx="6">
                  <c:v>248.0</c:v>
                </c:pt>
                <c:pt idx="7">
                  <c:v>249.0</c:v>
                </c:pt>
                <c:pt idx="8">
                  <c:v>249.0</c:v>
                </c:pt>
                <c:pt idx="9">
                  <c:v>250.0</c:v>
                </c:pt>
                <c:pt idx="10">
                  <c:v>250.0</c:v>
                </c:pt>
                <c:pt idx="11">
                  <c:v>250.0</c:v>
                </c:pt>
                <c:pt idx="12">
                  <c:v>250.0</c:v>
                </c:pt>
                <c:pt idx="13">
                  <c:v>251.0</c:v>
                </c:pt>
                <c:pt idx="14">
                  <c:v>251.0</c:v>
                </c:pt>
                <c:pt idx="15">
                  <c:v>252.0</c:v>
                </c:pt>
                <c:pt idx="16">
                  <c:v>252.0</c:v>
                </c:pt>
                <c:pt idx="17">
                  <c:v>252.0</c:v>
                </c:pt>
                <c:pt idx="18">
                  <c:v>252.0</c:v>
                </c:pt>
                <c:pt idx="19">
                  <c:v>253.0</c:v>
                </c:pt>
                <c:pt idx="20">
                  <c:v>253.0</c:v>
                </c:pt>
                <c:pt idx="21">
                  <c:v>253.0</c:v>
                </c:pt>
                <c:pt idx="22">
                  <c:v>254.0</c:v>
                </c:pt>
                <c:pt idx="23">
                  <c:v>254.0</c:v>
                </c:pt>
                <c:pt idx="24">
                  <c:v>254.0</c:v>
                </c:pt>
                <c:pt idx="25">
                  <c:v>254.0</c:v>
                </c:pt>
                <c:pt idx="26">
                  <c:v>255.0</c:v>
                </c:pt>
                <c:pt idx="27">
                  <c:v>255.0</c:v>
                </c:pt>
                <c:pt idx="28">
                  <c:v>255.0</c:v>
                </c:pt>
                <c:pt idx="29">
                  <c:v>256.0</c:v>
                </c:pt>
                <c:pt idx="30">
                  <c:v>256.0</c:v>
                </c:pt>
                <c:pt idx="31">
                  <c:v>256.0</c:v>
                </c:pt>
                <c:pt idx="32">
                  <c:v>256.0</c:v>
                </c:pt>
                <c:pt idx="33">
                  <c:v>256.0</c:v>
                </c:pt>
                <c:pt idx="34">
                  <c:v>257.0</c:v>
                </c:pt>
                <c:pt idx="35">
                  <c:v>257.0</c:v>
                </c:pt>
                <c:pt idx="36">
                  <c:v>257.0</c:v>
                </c:pt>
                <c:pt idx="37">
                  <c:v>257.0</c:v>
                </c:pt>
                <c:pt idx="38">
                  <c:v>257.0</c:v>
                </c:pt>
                <c:pt idx="39">
                  <c:v>257.0</c:v>
                </c:pt>
                <c:pt idx="40">
                  <c:v>258.0</c:v>
                </c:pt>
                <c:pt idx="41">
                  <c:v>258.0</c:v>
                </c:pt>
                <c:pt idx="42">
                  <c:v>258.0</c:v>
                </c:pt>
                <c:pt idx="43">
                  <c:v>258.0</c:v>
                </c:pt>
                <c:pt idx="44">
                  <c:v>258.0</c:v>
                </c:pt>
                <c:pt idx="45">
                  <c:v>258.0</c:v>
                </c:pt>
                <c:pt idx="46">
                  <c:v>259.0</c:v>
                </c:pt>
                <c:pt idx="47">
                  <c:v>259.0</c:v>
                </c:pt>
                <c:pt idx="48">
                  <c:v>259.0</c:v>
                </c:pt>
                <c:pt idx="49">
                  <c:v>259.0</c:v>
                </c:pt>
                <c:pt idx="50">
                  <c:v>259.0</c:v>
                </c:pt>
                <c:pt idx="51">
                  <c:v>259.0</c:v>
                </c:pt>
                <c:pt idx="52">
                  <c:v>260.0</c:v>
                </c:pt>
                <c:pt idx="53">
                  <c:v>260.0</c:v>
                </c:pt>
                <c:pt idx="54">
                  <c:v>260.0</c:v>
                </c:pt>
                <c:pt idx="55">
                  <c:v>260.0</c:v>
                </c:pt>
                <c:pt idx="56">
                  <c:v>260.0</c:v>
                </c:pt>
                <c:pt idx="57">
                  <c:v>260.0</c:v>
                </c:pt>
                <c:pt idx="58">
                  <c:v>260.0</c:v>
                </c:pt>
                <c:pt idx="59">
                  <c:v>260.0</c:v>
                </c:pt>
                <c:pt idx="60">
                  <c:v>260.0</c:v>
                </c:pt>
                <c:pt idx="61">
                  <c:v>260.0</c:v>
                </c:pt>
                <c:pt idx="62">
                  <c:v>260.0</c:v>
                </c:pt>
                <c:pt idx="63">
                  <c:v>261.0</c:v>
                </c:pt>
                <c:pt idx="64">
                  <c:v>261.0</c:v>
                </c:pt>
                <c:pt idx="65">
                  <c:v>261.0</c:v>
                </c:pt>
                <c:pt idx="66">
                  <c:v>261.0</c:v>
                </c:pt>
                <c:pt idx="67">
                  <c:v>261.0</c:v>
                </c:pt>
                <c:pt idx="68">
                  <c:v>261.0</c:v>
                </c:pt>
                <c:pt idx="69">
                  <c:v>261.0</c:v>
                </c:pt>
                <c:pt idx="70">
                  <c:v>261.0</c:v>
                </c:pt>
                <c:pt idx="71">
                  <c:v>262.0</c:v>
                </c:pt>
                <c:pt idx="72">
                  <c:v>262.0</c:v>
                </c:pt>
                <c:pt idx="73">
                  <c:v>262.0</c:v>
                </c:pt>
                <c:pt idx="74">
                  <c:v>262.0</c:v>
                </c:pt>
                <c:pt idx="75">
                  <c:v>262.0</c:v>
                </c:pt>
                <c:pt idx="76">
                  <c:v>262.0</c:v>
                </c:pt>
                <c:pt idx="77">
                  <c:v>262.0</c:v>
                </c:pt>
                <c:pt idx="78">
                  <c:v>262.0</c:v>
                </c:pt>
                <c:pt idx="79">
                  <c:v>262.0</c:v>
                </c:pt>
                <c:pt idx="80">
                  <c:v>262.0</c:v>
                </c:pt>
                <c:pt idx="81">
                  <c:v>262.0</c:v>
                </c:pt>
                <c:pt idx="82">
                  <c:v>262.0</c:v>
                </c:pt>
                <c:pt idx="83">
                  <c:v>262.0</c:v>
                </c:pt>
                <c:pt idx="84">
                  <c:v>263.0</c:v>
                </c:pt>
                <c:pt idx="85">
                  <c:v>263.0</c:v>
                </c:pt>
                <c:pt idx="86">
                  <c:v>263.0</c:v>
                </c:pt>
                <c:pt idx="87">
                  <c:v>263.0</c:v>
                </c:pt>
                <c:pt idx="88">
                  <c:v>263.0</c:v>
                </c:pt>
                <c:pt idx="89">
                  <c:v>263.0</c:v>
                </c:pt>
                <c:pt idx="90">
                  <c:v>263.0</c:v>
                </c:pt>
                <c:pt idx="91">
                  <c:v>263.0</c:v>
                </c:pt>
                <c:pt idx="92">
                  <c:v>263.0</c:v>
                </c:pt>
                <c:pt idx="93">
                  <c:v>263.0</c:v>
                </c:pt>
                <c:pt idx="94">
                  <c:v>263.0</c:v>
                </c:pt>
                <c:pt idx="95">
                  <c:v>264.0</c:v>
                </c:pt>
                <c:pt idx="96">
                  <c:v>264.0</c:v>
                </c:pt>
                <c:pt idx="97">
                  <c:v>264.0</c:v>
                </c:pt>
                <c:pt idx="98">
                  <c:v>264.0</c:v>
                </c:pt>
                <c:pt idx="99">
                  <c:v>264.0</c:v>
                </c:pt>
                <c:pt idx="100">
                  <c:v>264.0</c:v>
                </c:pt>
                <c:pt idx="101">
                  <c:v>264.0</c:v>
                </c:pt>
                <c:pt idx="102">
                  <c:v>264.0</c:v>
                </c:pt>
                <c:pt idx="103">
                  <c:v>264.0</c:v>
                </c:pt>
                <c:pt idx="104">
                  <c:v>264.0</c:v>
                </c:pt>
                <c:pt idx="105">
                  <c:v>264.0</c:v>
                </c:pt>
                <c:pt idx="106">
                  <c:v>265.0</c:v>
                </c:pt>
                <c:pt idx="107">
                  <c:v>265.0</c:v>
                </c:pt>
                <c:pt idx="108">
                  <c:v>265.0</c:v>
                </c:pt>
                <c:pt idx="109">
                  <c:v>265.0</c:v>
                </c:pt>
                <c:pt idx="110">
                  <c:v>265.0</c:v>
                </c:pt>
                <c:pt idx="111">
                  <c:v>265.0</c:v>
                </c:pt>
                <c:pt idx="112">
                  <c:v>265.0</c:v>
                </c:pt>
                <c:pt idx="113">
                  <c:v>265.0</c:v>
                </c:pt>
                <c:pt idx="114">
                  <c:v>265.0</c:v>
                </c:pt>
                <c:pt idx="115">
                  <c:v>265.0</c:v>
                </c:pt>
                <c:pt idx="116">
                  <c:v>265.0</c:v>
                </c:pt>
                <c:pt idx="117">
                  <c:v>265.0</c:v>
                </c:pt>
                <c:pt idx="118">
                  <c:v>265.0</c:v>
                </c:pt>
                <c:pt idx="119">
                  <c:v>265.0</c:v>
                </c:pt>
                <c:pt idx="120">
                  <c:v>265.0</c:v>
                </c:pt>
                <c:pt idx="121">
                  <c:v>265.0</c:v>
                </c:pt>
                <c:pt idx="122">
                  <c:v>265.0</c:v>
                </c:pt>
                <c:pt idx="123">
                  <c:v>265.0</c:v>
                </c:pt>
                <c:pt idx="124">
                  <c:v>265.0</c:v>
                </c:pt>
                <c:pt idx="125">
                  <c:v>265.0</c:v>
                </c:pt>
                <c:pt idx="126">
                  <c:v>265.0</c:v>
                </c:pt>
                <c:pt idx="127">
                  <c:v>266.0</c:v>
                </c:pt>
                <c:pt idx="128">
                  <c:v>266.0</c:v>
                </c:pt>
                <c:pt idx="129">
                  <c:v>266.0</c:v>
                </c:pt>
                <c:pt idx="130">
                  <c:v>266.0</c:v>
                </c:pt>
                <c:pt idx="131">
                  <c:v>266.0</c:v>
                </c:pt>
                <c:pt idx="132">
                  <c:v>266.0</c:v>
                </c:pt>
                <c:pt idx="133">
                  <c:v>266.0</c:v>
                </c:pt>
                <c:pt idx="134">
                  <c:v>266.0</c:v>
                </c:pt>
                <c:pt idx="135">
                  <c:v>266.0</c:v>
                </c:pt>
                <c:pt idx="136">
                  <c:v>266.0</c:v>
                </c:pt>
                <c:pt idx="137">
                  <c:v>266.0</c:v>
                </c:pt>
                <c:pt idx="138">
                  <c:v>266.0</c:v>
                </c:pt>
                <c:pt idx="139">
                  <c:v>267.0</c:v>
                </c:pt>
                <c:pt idx="140">
                  <c:v>267.0</c:v>
                </c:pt>
                <c:pt idx="141">
                  <c:v>267.0</c:v>
                </c:pt>
                <c:pt idx="142">
                  <c:v>267.0</c:v>
                </c:pt>
                <c:pt idx="143">
                  <c:v>267.0</c:v>
                </c:pt>
                <c:pt idx="144">
                  <c:v>267.0</c:v>
                </c:pt>
                <c:pt idx="145">
                  <c:v>267.0</c:v>
                </c:pt>
                <c:pt idx="146">
                  <c:v>267.0</c:v>
                </c:pt>
                <c:pt idx="147">
                  <c:v>267.0</c:v>
                </c:pt>
                <c:pt idx="148">
                  <c:v>267.0</c:v>
                </c:pt>
                <c:pt idx="149">
                  <c:v>267.0</c:v>
                </c:pt>
                <c:pt idx="150">
                  <c:v>267.0</c:v>
                </c:pt>
                <c:pt idx="151">
                  <c:v>267.0</c:v>
                </c:pt>
                <c:pt idx="152">
                  <c:v>267.0</c:v>
                </c:pt>
                <c:pt idx="153">
                  <c:v>267.0</c:v>
                </c:pt>
                <c:pt idx="154">
                  <c:v>267.0</c:v>
                </c:pt>
                <c:pt idx="155">
                  <c:v>267.0</c:v>
                </c:pt>
                <c:pt idx="156">
                  <c:v>267.0</c:v>
                </c:pt>
                <c:pt idx="157">
                  <c:v>267.0</c:v>
                </c:pt>
                <c:pt idx="158">
                  <c:v>267.0</c:v>
                </c:pt>
                <c:pt idx="159">
                  <c:v>267.0</c:v>
                </c:pt>
                <c:pt idx="160">
                  <c:v>268.0</c:v>
                </c:pt>
                <c:pt idx="161">
                  <c:v>268.0</c:v>
                </c:pt>
                <c:pt idx="162">
                  <c:v>268.0</c:v>
                </c:pt>
                <c:pt idx="163">
                  <c:v>268.0</c:v>
                </c:pt>
                <c:pt idx="164">
                  <c:v>268.0</c:v>
                </c:pt>
                <c:pt idx="165">
                  <c:v>268.0</c:v>
                </c:pt>
                <c:pt idx="166">
                  <c:v>268.0</c:v>
                </c:pt>
                <c:pt idx="167">
                  <c:v>268.0</c:v>
                </c:pt>
                <c:pt idx="168">
                  <c:v>268.0</c:v>
                </c:pt>
                <c:pt idx="169">
                  <c:v>268.0</c:v>
                </c:pt>
                <c:pt idx="170">
                  <c:v>268.0</c:v>
                </c:pt>
                <c:pt idx="171">
                  <c:v>268.0</c:v>
                </c:pt>
                <c:pt idx="172">
                  <c:v>268.0</c:v>
                </c:pt>
                <c:pt idx="173">
                  <c:v>268.0</c:v>
                </c:pt>
                <c:pt idx="174">
                  <c:v>268.0</c:v>
                </c:pt>
                <c:pt idx="175">
                  <c:v>268.0</c:v>
                </c:pt>
                <c:pt idx="176">
                  <c:v>268.0</c:v>
                </c:pt>
                <c:pt idx="177">
                  <c:v>268.0</c:v>
                </c:pt>
                <c:pt idx="178">
                  <c:v>269.0</c:v>
                </c:pt>
                <c:pt idx="179">
                  <c:v>269.0</c:v>
                </c:pt>
                <c:pt idx="180">
                  <c:v>269.0</c:v>
                </c:pt>
                <c:pt idx="181">
                  <c:v>269.0</c:v>
                </c:pt>
                <c:pt idx="182">
                  <c:v>269.0</c:v>
                </c:pt>
                <c:pt idx="183">
                  <c:v>269.0</c:v>
                </c:pt>
                <c:pt idx="184">
                  <c:v>269.0</c:v>
                </c:pt>
                <c:pt idx="185">
                  <c:v>269.0</c:v>
                </c:pt>
                <c:pt idx="186">
                  <c:v>269.0</c:v>
                </c:pt>
                <c:pt idx="187">
                  <c:v>269.0</c:v>
                </c:pt>
                <c:pt idx="188">
                  <c:v>269.0</c:v>
                </c:pt>
                <c:pt idx="189">
                  <c:v>269.0</c:v>
                </c:pt>
                <c:pt idx="190">
                  <c:v>269.0</c:v>
                </c:pt>
                <c:pt idx="191">
                  <c:v>269.0</c:v>
                </c:pt>
                <c:pt idx="192">
                  <c:v>269.0</c:v>
                </c:pt>
                <c:pt idx="193">
                  <c:v>269.0</c:v>
                </c:pt>
                <c:pt idx="194">
                  <c:v>269.0</c:v>
                </c:pt>
                <c:pt idx="195">
                  <c:v>269.0</c:v>
                </c:pt>
                <c:pt idx="196">
                  <c:v>269.0</c:v>
                </c:pt>
                <c:pt idx="197">
                  <c:v>270.0</c:v>
                </c:pt>
                <c:pt idx="198">
                  <c:v>270.0</c:v>
                </c:pt>
                <c:pt idx="199">
                  <c:v>270.0</c:v>
                </c:pt>
                <c:pt idx="200">
                  <c:v>270.0</c:v>
                </c:pt>
                <c:pt idx="201">
                  <c:v>270.0</c:v>
                </c:pt>
                <c:pt idx="202">
                  <c:v>270.0</c:v>
                </c:pt>
                <c:pt idx="203">
                  <c:v>270.0</c:v>
                </c:pt>
                <c:pt idx="204">
                  <c:v>270.0</c:v>
                </c:pt>
                <c:pt idx="205">
                  <c:v>270.0</c:v>
                </c:pt>
                <c:pt idx="206">
                  <c:v>270.0</c:v>
                </c:pt>
                <c:pt idx="207">
                  <c:v>270.0</c:v>
                </c:pt>
                <c:pt idx="208">
                  <c:v>270.0</c:v>
                </c:pt>
                <c:pt idx="209">
                  <c:v>270.0</c:v>
                </c:pt>
                <c:pt idx="210">
                  <c:v>270.0</c:v>
                </c:pt>
                <c:pt idx="211">
                  <c:v>270.0</c:v>
                </c:pt>
                <c:pt idx="212">
                  <c:v>270.0</c:v>
                </c:pt>
                <c:pt idx="213">
                  <c:v>270.0</c:v>
                </c:pt>
                <c:pt idx="214">
                  <c:v>270.0</c:v>
                </c:pt>
                <c:pt idx="215">
                  <c:v>270.0</c:v>
                </c:pt>
                <c:pt idx="216">
                  <c:v>270.0</c:v>
                </c:pt>
                <c:pt idx="217">
                  <c:v>270.0</c:v>
                </c:pt>
                <c:pt idx="218">
                  <c:v>270.0</c:v>
                </c:pt>
                <c:pt idx="219">
                  <c:v>270.0</c:v>
                </c:pt>
                <c:pt idx="220">
                  <c:v>270.0</c:v>
                </c:pt>
                <c:pt idx="221">
                  <c:v>270.0</c:v>
                </c:pt>
                <c:pt idx="222">
                  <c:v>271.0</c:v>
                </c:pt>
                <c:pt idx="223">
                  <c:v>271.0</c:v>
                </c:pt>
                <c:pt idx="224">
                  <c:v>271.0</c:v>
                </c:pt>
                <c:pt idx="225">
                  <c:v>271.0</c:v>
                </c:pt>
                <c:pt idx="226">
                  <c:v>271.0</c:v>
                </c:pt>
                <c:pt idx="227">
                  <c:v>271.0</c:v>
                </c:pt>
                <c:pt idx="228">
                  <c:v>271.0</c:v>
                </c:pt>
                <c:pt idx="229">
                  <c:v>271.0</c:v>
                </c:pt>
                <c:pt idx="230">
                  <c:v>271.0</c:v>
                </c:pt>
                <c:pt idx="231">
                  <c:v>271.0</c:v>
                </c:pt>
                <c:pt idx="232">
                  <c:v>271.0</c:v>
                </c:pt>
                <c:pt idx="233">
                  <c:v>271.0</c:v>
                </c:pt>
                <c:pt idx="234">
                  <c:v>271.0</c:v>
                </c:pt>
                <c:pt idx="235">
                  <c:v>271.0</c:v>
                </c:pt>
                <c:pt idx="236">
                  <c:v>271.0</c:v>
                </c:pt>
                <c:pt idx="237">
                  <c:v>271.0</c:v>
                </c:pt>
                <c:pt idx="238">
                  <c:v>271.0</c:v>
                </c:pt>
                <c:pt idx="239">
                  <c:v>271.0</c:v>
                </c:pt>
                <c:pt idx="240">
                  <c:v>271.0</c:v>
                </c:pt>
                <c:pt idx="241">
                  <c:v>271.0</c:v>
                </c:pt>
                <c:pt idx="242">
                  <c:v>272.0</c:v>
                </c:pt>
                <c:pt idx="243">
                  <c:v>272.0</c:v>
                </c:pt>
                <c:pt idx="244">
                  <c:v>272.0</c:v>
                </c:pt>
                <c:pt idx="245">
                  <c:v>272.0</c:v>
                </c:pt>
                <c:pt idx="246">
                  <c:v>272.0</c:v>
                </c:pt>
                <c:pt idx="247">
                  <c:v>272.0</c:v>
                </c:pt>
                <c:pt idx="248">
                  <c:v>272.0</c:v>
                </c:pt>
                <c:pt idx="249">
                  <c:v>272.0</c:v>
                </c:pt>
                <c:pt idx="250">
                  <c:v>272.0</c:v>
                </c:pt>
                <c:pt idx="251">
                  <c:v>272.0</c:v>
                </c:pt>
                <c:pt idx="252">
                  <c:v>272.0</c:v>
                </c:pt>
                <c:pt idx="253">
                  <c:v>272.0</c:v>
                </c:pt>
                <c:pt idx="254">
                  <c:v>272.0</c:v>
                </c:pt>
                <c:pt idx="255">
                  <c:v>272.0</c:v>
                </c:pt>
                <c:pt idx="256">
                  <c:v>272.0</c:v>
                </c:pt>
                <c:pt idx="257">
                  <c:v>272.0</c:v>
                </c:pt>
                <c:pt idx="258">
                  <c:v>273.0</c:v>
                </c:pt>
                <c:pt idx="259">
                  <c:v>273.0</c:v>
                </c:pt>
                <c:pt idx="260">
                  <c:v>273.0</c:v>
                </c:pt>
                <c:pt idx="261">
                  <c:v>273.0</c:v>
                </c:pt>
                <c:pt idx="262">
                  <c:v>273.0</c:v>
                </c:pt>
                <c:pt idx="263">
                  <c:v>273.0</c:v>
                </c:pt>
                <c:pt idx="264">
                  <c:v>273.0</c:v>
                </c:pt>
                <c:pt idx="265">
                  <c:v>273.0</c:v>
                </c:pt>
                <c:pt idx="266">
                  <c:v>273.0</c:v>
                </c:pt>
                <c:pt idx="267">
                  <c:v>273.0</c:v>
                </c:pt>
                <c:pt idx="268">
                  <c:v>273.0</c:v>
                </c:pt>
                <c:pt idx="269">
                  <c:v>273.0</c:v>
                </c:pt>
                <c:pt idx="270">
                  <c:v>273.0</c:v>
                </c:pt>
                <c:pt idx="271">
                  <c:v>273.0</c:v>
                </c:pt>
                <c:pt idx="272">
                  <c:v>273.0</c:v>
                </c:pt>
                <c:pt idx="273">
                  <c:v>273.0</c:v>
                </c:pt>
                <c:pt idx="274">
                  <c:v>273.0</c:v>
                </c:pt>
                <c:pt idx="275">
                  <c:v>273.0</c:v>
                </c:pt>
                <c:pt idx="276">
                  <c:v>273.0</c:v>
                </c:pt>
                <c:pt idx="277">
                  <c:v>273.0</c:v>
                </c:pt>
                <c:pt idx="278">
                  <c:v>273.0</c:v>
                </c:pt>
                <c:pt idx="279">
                  <c:v>274.0</c:v>
                </c:pt>
                <c:pt idx="280">
                  <c:v>274.0</c:v>
                </c:pt>
                <c:pt idx="281">
                  <c:v>274.0</c:v>
                </c:pt>
                <c:pt idx="282">
                  <c:v>274.0</c:v>
                </c:pt>
                <c:pt idx="283">
                  <c:v>274.0</c:v>
                </c:pt>
                <c:pt idx="284">
                  <c:v>274.0</c:v>
                </c:pt>
                <c:pt idx="285">
                  <c:v>274.0</c:v>
                </c:pt>
                <c:pt idx="286">
                  <c:v>274.0</c:v>
                </c:pt>
                <c:pt idx="287">
                  <c:v>274.0</c:v>
                </c:pt>
                <c:pt idx="288">
                  <c:v>274.0</c:v>
                </c:pt>
                <c:pt idx="289">
                  <c:v>274.0</c:v>
                </c:pt>
                <c:pt idx="290">
                  <c:v>274.0</c:v>
                </c:pt>
                <c:pt idx="291">
                  <c:v>274.0</c:v>
                </c:pt>
                <c:pt idx="292">
                  <c:v>274.0</c:v>
                </c:pt>
                <c:pt idx="293">
                  <c:v>274.0</c:v>
                </c:pt>
                <c:pt idx="294">
                  <c:v>274.0</c:v>
                </c:pt>
                <c:pt idx="295">
                  <c:v>275.0</c:v>
                </c:pt>
                <c:pt idx="296">
                  <c:v>275.0</c:v>
                </c:pt>
                <c:pt idx="297">
                  <c:v>275.0</c:v>
                </c:pt>
                <c:pt idx="298">
                  <c:v>275.0</c:v>
                </c:pt>
                <c:pt idx="299">
                  <c:v>275.0</c:v>
                </c:pt>
                <c:pt idx="300">
                  <c:v>275.0</c:v>
                </c:pt>
                <c:pt idx="301">
                  <c:v>275.0</c:v>
                </c:pt>
                <c:pt idx="302">
                  <c:v>275.0</c:v>
                </c:pt>
                <c:pt idx="303">
                  <c:v>275.0</c:v>
                </c:pt>
                <c:pt idx="304">
                  <c:v>275.0</c:v>
                </c:pt>
                <c:pt idx="305">
                  <c:v>275.0</c:v>
                </c:pt>
                <c:pt idx="306">
                  <c:v>275.0</c:v>
                </c:pt>
                <c:pt idx="307">
                  <c:v>275.0</c:v>
                </c:pt>
                <c:pt idx="308">
                  <c:v>275.0</c:v>
                </c:pt>
                <c:pt idx="309">
                  <c:v>275.0</c:v>
                </c:pt>
                <c:pt idx="310">
                  <c:v>275.0</c:v>
                </c:pt>
                <c:pt idx="311">
                  <c:v>275.0</c:v>
                </c:pt>
                <c:pt idx="312">
                  <c:v>275.0</c:v>
                </c:pt>
                <c:pt idx="313">
                  <c:v>275.0</c:v>
                </c:pt>
                <c:pt idx="314">
                  <c:v>275.0</c:v>
                </c:pt>
                <c:pt idx="315">
                  <c:v>275.0</c:v>
                </c:pt>
                <c:pt idx="316">
                  <c:v>275.0</c:v>
                </c:pt>
                <c:pt idx="317">
                  <c:v>276.0</c:v>
                </c:pt>
                <c:pt idx="318">
                  <c:v>276.0</c:v>
                </c:pt>
                <c:pt idx="319">
                  <c:v>276.0</c:v>
                </c:pt>
                <c:pt idx="320">
                  <c:v>276.0</c:v>
                </c:pt>
                <c:pt idx="321">
                  <c:v>276.0</c:v>
                </c:pt>
                <c:pt idx="322">
                  <c:v>276.0</c:v>
                </c:pt>
                <c:pt idx="323">
                  <c:v>276.0</c:v>
                </c:pt>
                <c:pt idx="324">
                  <c:v>276.0</c:v>
                </c:pt>
                <c:pt idx="325">
                  <c:v>276.0</c:v>
                </c:pt>
                <c:pt idx="326">
                  <c:v>276.0</c:v>
                </c:pt>
                <c:pt idx="327">
                  <c:v>276.0</c:v>
                </c:pt>
                <c:pt idx="328">
                  <c:v>276.0</c:v>
                </c:pt>
                <c:pt idx="329">
                  <c:v>276.0</c:v>
                </c:pt>
                <c:pt idx="330">
                  <c:v>276.0</c:v>
                </c:pt>
                <c:pt idx="331">
                  <c:v>276.0</c:v>
                </c:pt>
                <c:pt idx="332">
                  <c:v>276.0</c:v>
                </c:pt>
                <c:pt idx="333">
                  <c:v>276.0</c:v>
                </c:pt>
                <c:pt idx="334">
                  <c:v>276.0</c:v>
                </c:pt>
                <c:pt idx="335">
                  <c:v>276.0</c:v>
                </c:pt>
                <c:pt idx="336">
                  <c:v>276.0</c:v>
                </c:pt>
                <c:pt idx="337">
                  <c:v>276.0</c:v>
                </c:pt>
                <c:pt idx="338">
                  <c:v>276.0</c:v>
                </c:pt>
                <c:pt idx="339">
                  <c:v>276.0</c:v>
                </c:pt>
                <c:pt idx="340">
                  <c:v>276.0</c:v>
                </c:pt>
                <c:pt idx="341">
                  <c:v>276.0</c:v>
                </c:pt>
                <c:pt idx="342">
                  <c:v>276.0</c:v>
                </c:pt>
                <c:pt idx="343">
                  <c:v>276.0</c:v>
                </c:pt>
                <c:pt idx="344">
                  <c:v>277.0</c:v>
                </c:pt>
                <c:pt idx="345">
                  <c:v>277.0</c:v>
                </c:pt>
                <c:pt idx="346">
                  <c:v>277.0</c:v>
                </c:pt>
                <c:pt idx="347">
                  <c:v>277.0</c:v>
                </c:pt>
                <c:pt idx="348">
                  <c:v>277.0</c:v>
                </c:pt>
                <c:pt idx="349">
                  <c:v>277.0</c:v>
                </c:pt>
                <c:pt idx="350">
                  <c:v>277.0</c:v>
                </c:pt>
                <c:pt idx="351">
                  <c:v>277.0</c:v>
                </c:pt>
                <c:pt idx="352">
                  <c:v>277.0</c:v>
                </c:pt>
                <c:pt idx="353">
                  <c:v>277.0</c:v>
                </c:pt>
                <c:pt idx="354">
                  <c:v>277.0</c:v>
                </c:pt>
                <c:pt idx="355">
                  <c:v>277.0</c:v>
                </c:pt>
                <c:pt idx="356">
                  <c:v>277.0</c:v>
                </c:pt>
                <c:pt idx="357">
                  <c:v>277.0</c:v>
                </c:pt>
                <c:pt idx="358">
                  <c:v>277.0</c:v>
                </c:pt>
                <c:pt idx="359">
                  <c:v>277.0</c:v>
                </c:pt>
                <c:pt idx="360">
                  <c:v>277.0</c:v>
                </c:pt>
                <c:pt idx="361">
                  <c:v>277.0</c:v>
                </c:pt>
                <c:pt idx="362">
                  <c:v>277.0</c:v>
                </c:pt>
                <c:pt idx="363">
                  <c:v>277.0</c:v>
                </c:pt>
                <c:pt idx="364">
                  <c:v>277.0</c:v>
                </c:pt>
                <c:pt idx="365">
                  <c:v>277.0</c:v>
                </c:pt>
                <c:pt idx="366">
                  <c:v>277.0</c:v>
                </c:pt>
                <c:pt idx="367">
                  <c:v>277.0</c:v>
                </c:pt>
                <c:pt idx="368">
                  <c:v>278.0</c:v>
                </c:pt>
                <c:pt idx="369">
                  <c:v>278.0</c:v>
                </c:pt>
                <c:pt idx="370">
                  <c:v>278.0</c:v>
                </c:pt>
                <c:pt idx="371">
                  <c:v>278.0</c:v>
                </c:pt>
                <c:pt idx="372">
                  <c:v>278.0</c:v>
                </c:pt>
                <c:pt idx="373">
                  <c:v>278.0</c:v>
                </c:pt>
                <c:pt idx="374">
                  <c:v>278.0</c:v>
                </c:pt>
                <c:pt idx="375">
                  <c:v>278.0</c:v>
                </c:pt>
                <c:pt idx="376">
                  <c:v>278.0</c:v>
                </c:pt>
                <c:pt idx="377">
                  <c:v>278.0</c:v>
                </c:pt>
                <c:pt idx="378">
                  <c:v>278.0</c:v>
                </c:pt>
                <c:pt idx="379">
                  <c:v>278.0</c:v>
                </c:pt>
                <c:pt idx="380">
                  <c:v>278.0</c:v>
                </c:pt>
                <c:pt idx="381">
                  <c:v>278.0</c:v>
                </c:pt>
                <c:pt idx="382">
                  <c:v>278.0</c:v>
                </c:pt>
                <c:pt idx="383">
                  <c:v>278.0</c:v>
                </c:pt>
                <c:pt idx="384">
                  <c:v>278.0</c:v>
                </c:pt>
                <c:pt idx="385">
                  <c:v>278.0</c:v>
                </c:pt>
                <c:pt idx="386">
                  <c:v>278.0</c:v>
                </c:pt>
                <c:pt idx="387">
                  <c:v>278.0</c:v>
                </c:pt>
                <c:pt idx="388">
                  <c:v>278.0</c:v>
                </c:pt>
                <c:pt idx="389">
                  <c:v>278.0</c:v>
                </c:pt>
                <c:pt idx="390">
                  <c:v>278.0</c:v>
                </c:pt>
                <c:pt idx="391">
                  <c:v>278.0</c:v>
                </c:pt>
                <c:pt idx="392">
                  <c:v>279.0</c:v>
                </c:pt>
                <c:pt idx="393">
                  <c:v>279.0</c:v>
                </c:pt>
                <c:pt idx="394">
                  <c:v>279.0</c:v>
                </c:pt>
                <c:pt idx="395">
                  <c:v>279.0</c:v>
                </c:pt>
                <c:pt idx="396">
                  <c:v>279.0</c:v>
                </c:pt>
                <c:pt idx="397">
                  <c:v>279.0</c:v>
                </c:pt>
                <c:pt idx="398">
                  <c:v>279.0</c:v>
                </c:pt>
                <c:pt idx="399">
                  <c:v>279.0</c:v>
                </c:pt>
                <c:pt idx="400">
                  <c:v>279.0</c:v>
                </c:pt>
                <c:pt idx="401">
                  <c:v>279.0</c:v>
                </c:pt>
                <c:pt idx="402">
                  <c:v>279.0</c:v>
                </c:pt>
                <c:pt idx="403">
                  <c:v>279.0</c:v>
                </c:pt>
                <c:pt idx="404">
                  <c:v>279.0</c:v>
                </c:pt>
                <c:pt idx="405">
                  <c:v>279.0</c:v>
                </c:pt>
                <c:pt idx="406">
                  <c:v>279.0</c:v>
                </c:pt>
                <c:pt idx="407">
                  <c:v>279.0</c:v>
                </c:pt>
                <c:pt idx="408">
                  <c:v>279.0</c:v>
                </c:pt>
                <c:pt idx="409">
                  <c:v>279.0</c:v>
                </c:pt>
                <c:pt idx="410">
                  <c:v>279.0</c:v>
                </c:pt>
                <c:pt idx="411">
                  <c:v>279.0</c:v>
                </c:pt>
                <c:pt idx="412">
                  <c:v>279.0</c:v>
                </c:pt>
                <c:pt idx="413">
                  <c:v>279.0</c:v>
                </c:pt>
                <c:pt idx="414">
                  <c:v>279.0</c:v>
                </c:pt>
                <c:pt idx="415">
                  <c:v>279.0</c:v>
                </c:pt>
                <c:pt idx="416">
                  <c:v>279.0</c:v>
                </c:pt>
                <c:pt idx="417">
                  <c:v>279.0</c:v>
                </c:pt>
                <c:pt idx="418">
                  <c:v>279.0</c:v>
                </c:pt>
                <c:pt idx="419">
                  <c:v>279.0</c:v>
                </c:pt>
                <c:pt idx="420">
                  <c:v>279.0</c:v>
                </c:pt>
                <c:pt idx="421">
                  <c:v>279.0</c:v>
                </c:pt>
                <c:pt idx="422">
                  <c:v>280.0</c:v>
                </c:pt>
                <c:pt idx="423">
                  <c:v>280.0</c:v>
                </c:pt>
                <c:pt idx="424">
                  <c:v>280.0</c:v>
                </c:pt>
                <c:pt idx="425">
                  <c:v>280.0</c:v>
                </c:pt>
                <c:pt idx="426">
                  <c:v>280.0</c:v>
                </c:pt>
                <c:pt idx="427">
                  <c:v>280.0</c:v>
                </c:pt>
                <c:pt idx="428">
                  <c:v>280.0</c:v>
                </c:pt>
                <c:pt idx="429">
                  <c:v>280.0</c:v>
                </c:pt>
                <c:pt idx="430">
                  <c:v>280.0</c:v>
                </c:pt>
                <c:pt idx="431">
                  <c:v>280.0</c:v>
                </c:pt>
                <c:pt idx="432">
                  <c:v>280.0</c:v>
                </c:pt>
                <c:pt idx="433">
                  <c:v>280.0</c:v>
                </c:pt>
                <c:pt idx="434">
                  <c:v>280.0</c:v>
                </c:pt>
                <c:pt idx="435">
                  <c:v>280.0</c:v>
                </c:pt>
                <c:pt idx="436">
                  <c:v>280.0</c:v>
                </c:pt>
                <c:pt idx="437">
                  <c:v>280.0</c:v>
                </c:pt>
                <c:pt idx="438">
                  <c:v>280.0</c:v>
                </c:pt>
                <c:pt idx="439">
                  <c:v>280.0</c:v>
                </c:pt>
                <c:pt idx="440">
                  <c:v>280.0</c:v>
                </c:pt>
                <c:pt idx="441">
                  <c:v>280.0</c:v>
                </c:pt>
                <c:pt idx="442">
                  <c:v>280.0</c:v>
                </c:pt>
                <c:pt idx="443">
                  <c:v>280.0</c:v>
                </c:pt>
                <c:pt idx="444">
                  <c:v>280.0</c:v>
                </c:pt>
                <c:pt idx="445">
                  <c:v>280.0</c:v>
                </c:pt>
                <c:pt idx="446">
                  <c:v>281.0</c:v>
                </c:pt>
                <c:pt idx="447">
                  <c:v>281.0</c:v>
                </c:pt>
                <c:pt idx="448">
                  <c:v>281.0</c:v>
                </c:pt>
                <c:pt idx="449">
                  <c:v>281.0</c:v>
                </c:pt>
                <c:pt idx="450">
                  <c:v>281.0</c:v>
                </c:pt>
                <c:pt idx="451">
                  <c:v>281.0</c:v>
                </c:pt>
                <c:pt idx="452">
                  <c:v>281.0</c:v>
                </c:pt>
                <c:pt idx="453">
                  <c:v>281.0</c:v>
                </c:pt>
                <c:pt idx="454">
                  <c:v>281.0</c:v>
                </c:pt>
                <c:pt idx="455">
                  <c:v>281.0</c:v>
                </c:pt>
                <c:pt idx="456">
                  <c:v>281.0</c:v>
                </c:pt>
                <c:pt idx="457">
                  <c:v>281.0</c:v>
                </c:pt>
                <c:pt idx="458">
                  <c:v>281.0</c:v>
                </c:pt>
                <c:pt idx="459">
                  <c:v>281.0</c:v>
                </c:pt>
                <c:pt idx="460">
                  <c:v>281.0</c:v>
                </c:pt>
                <c:pt idx="461">
                  <c:v>281.0</c:v>
                </c:pt>
                <c:pt idx="462">
                  <c:v>281.0</c:v>
                </c:pt>
                <c:pt idx="463">
                  <c:v>281.0</c:v>
                </c:pt>
                <c:pt idx="464">
                  <c:v>281.0</c:v>
                </c:pt>
                <c:pt idx="465">
                  <c:v>281.0</c:v>
                </c:pt>
                <c:pt idx="466">
                  <c:v>281.0</c:v>
                </c:pt>
                <c:pt idx="467">
                  <c:v>281.0</c:v>
                </c:pt>
                <c:pt idx="468">
                  <c:v>281.0</c:v>
                </c:pt>
                <c:pt idx="469">
                  <c:v>282.0</c:v>
                </c:pt>
                <c:pt idx="470">
                  <c:v>282.0</c:v>
                </c:pt>
                <c:pt idx="471">
                  <c:v>282.0</c:v>
                </c:pt>
                <c:pt idx="472">
                  <c:v>282.0</c:v>
                </c:pt>
                <c:pt idx="473">
                  <c:v>282.0</c:v>
                </c:pt>
                <c:pt idx="474">
                  <c:v>282.0</c:v>
                </c:pt>
                <c:pt idx="475">
                  <c:v>282.0</c:v>
                </c:pt>
                <c:pt idx="476">
                  <c:v>282.0</c:v>
                </c:pt>
                <c:pt idx="477">
                  <c:v>282.0</c:v>
                </c:pt>
                <c:pt idx="478">
                  <c:v>282.0</c:v>
                </c:pt>
                <c:pt idx="479">
                  <c:v>282.0</c:v>
                </c:pt>
                <c:pt idx="480">
                  <c:v>282.0</c:v>
                </c:pt>
                <c:pt idx="481">
                  <c:v>282.0</c:v>
                </c:pt>
                <c:pt idx="482">
                  <c:v>282.0</c:v>
                </c:pt>
                <c:pt idx="483">
                  <c:v>282.0</c:v>
                </c:pt>
                <c:pt idx="484">
                  <c:v>283.0</c:v>
                </c:pt>
                <c:pt idx="485">
                  <c:v>283.0</c:v>
                </c:pt>
                <c:pt idx="486">
                  <c:v>283.0</c:v>
                </c:pt>
                <c:pt idx="487">
                  <c:v>283.0</c:v>
                </c:pt>
                <c:pt idx="488">
                  <c:v>283.0</c:v>
                </c:pt>
                <c:pt idx="489">
                  <c:v>283.0</c:v>
                </c:pt>
                <c:pt idx="490">
                  <c:v>283.0</c:v>
                </c:pt>
                <c:pt idx="491">
                  <c:v>283.0</c:v>
                </c:pt>
                <c:pt idx="492">
                  <c:v>283.0</c:v>
                </c:pt>
                <c:pt idx="493">
                  <c:v>283.0</c:v>
                </c:pt>
                <c:pt idx="494">
                  <c:v>283.0</c:v>
                </c:pt>
                <c:pt idx="495">
                  <c:v>283.0</c:v>
                </c:pt>
                <c:pt idx="496">
                  <c:v>283.0</c:v>
                </c:pt>
                <c:pt idx="497">
                  <c:v>283.0</c:v>
                </c:pt>
                <c:pt idx="498">
                  <c:v>283.0</c:v>
                </c:pt>
                <c:pt idx="499">
                  <c:v>284.0</c:v>
                </c:pt>
                <c:pt idx="500">
                  <c:v>284.0</c:v>
                </c:pt>
                <c:pt idx="501">
                  <c:v>284.0</c:v>
                </c:pt>
                <c:pt idx="502">
                  <c:v>284.0</c:v>
                </c:pt>
                <c:pt idx="503">
                  <c:v>284.0</c:v>
                </c:pt>
                <c:pt idx="504">
                  <c:v>284.0</c:v>
                </c:pt>
                <c:pt idx="505">
                  <c:v>284.0</c:v>
                </c:pt>
                <c:pt idx="506">
                  <c:v>284.0</c:v>
                </c:pt>
                <c:pt idx="507">
                  <c:v>284.0</c:v>
                </c:pt>
                <c:pt idx="508">
                  <c:v>284.0</c:v>
                </c:pt>
                <c:pt idx="509">
                  <c:v>284.0</c:v>
                </c:pt>
                <c:pt idx="510">
                  <c:v>284.0</c:v>
                </c:pt>
                <c:pt idx="511">
                  <c:v>284.0</c:v>
                </c:pt>
                <c:pt idx="512">
                  <c:v>284.0</c:v>
                </c:pt>
                <c:pt idx="513">
                  <c:v>284.0</c:v>
                </c:pt>
                <c:pt idx="514">
                  <c:v>284.0</c:v>
                </c:pt>
                <c:pt idx="515">
                  <c:v>284.0</c:v>
                </c:pt>
                <c:pt idx="516">
                  <c:v>284.0</c:v>
                </c:pt>
                <c:pt idx="517">
                  <c:v>284.0</c:v>
                </c:pt>
                <c:pt idx="518">
                  <c:v>284.0</c:v>
                </c:pt>
                <c:pt idx="519">
                  <c:v>284.0</c:v>
                </c:pt>
                <c:pt idx="520">
                  <c:v>285.0</c:v>
                </c:pt>
                <c:pt idx="521">
                  <c:v>285.0</c:v>
                </c:pt>
                <c:pt idx="522">
                  <c:v>285.0</c:v>
                </c:pt>
                <c:pt idx="523">
                  <c:v>285.0</c:v>
                </c:pt>
                <c:pt idx="524">
                  <c:v>285.0</c:v>
                </c:pt>
                <c:pt idx="525">
                  <c:v>285.0</c:v>
                </c:pt>
                <c:pt idx="526">
                  <c:v>285.0</c:v>
                </c:pt>
                <c:pt idx="527">
                  <c:v>285.0</c:v>
                </c:pt>
                <c:pt idx="528">
                  <c:v>285.0</c:v>
                </c:pt>
                <c:pt idx="529">
                  <c:v>285.0</c:v>
                </c:pt>
                <c:pt idx="530">
                  <c:v>285.0</c:v>
                </c:pt>
                <c:pt idx="531">
                  <c:v>285.0</c:v>
                </c:pt>
                <c:pt idx="532">
                  <c:v>285.0</c:v>
                </c:pt>
                <c:pt idx="533">
                  <c:v>285.0</c:v>
                </c:pt>
                <c:pt idx="534">
                  <c:v>285.0</c:v>
                </c:pt>
                <c:pt idx="535">
                  <c:v>285.0</c:v>
                </c:pt>
                <c:pt idx="536">
                  <c:v>285.0</c:v>
                </c:pt>
                <c:pt idx="537">
                  <c:v>285.0</c:v>
                </c:pt>
                <c:pt idx="538">
                  <c:v>285.0</c:v>
                </c:pt>
                <c:pt idx="539">
                  <c:v>285.0</c:v>
                </c:pt>
                <c:pt idx="540">
                  <c:v>286.0</c:v>
                </c:pt>
                <c:pt idx="541">
                  <c:v>286.0</c:v>
                </c:pt>
                <c:pt idx="542">
                  <c:v>286.0</c:v>
                </c:pt>
                <c:pt idx="543">
                  <c:v>286.0</c:v>
                </c:pt>
                <c:pt idx="544">
                  <c:v>286.0</c:v>
                </c:pt>
                <c:pt idx="545">
                  <c:v>286.0</c:v>
                </c:pt>
                <c:pt idx="546">
                  <c:v>286.0</c:v>
                </c:pt>
                <c:pt idx="547">
                  <c:v>286.0</c:v>
                </c:pt>
                <c:pt idx="548">
                  <c:v>286.0</c:v>
                </c:pt>
                <c:pt idx="549">
                  <c:v>286.0</c:v>
                </c:pt>
                <c:pt idx="550">
                  <c:v>286.0</c:v>
                </c:pt>
                <c:pt idx="551">
                  <c:v>286.0</c:v>
                </c:pt>
                <c:pt idx="552">
                  <c:v>286.0</c:v>
                </c:pt>
                <c:pt idx="553">
                  <c:v>286.0</c:v>
                </c:pt>
                <c:pt idx="554">
                  <c:v>286.0</c:v>
                </c:pt>
                <c:pt idx="555">
                  <c:v>286.0</c:v>
                </c:pt>
                <c:pt idx="556">
                  <c:v>286.0</c:v>
                </c:pt>
                <c:pt idx="557">
                  <c:v>286.0</c:v>
                </c:pt>
                <c:pt idx="558">
                  <c:v>287.0</c:v>
                </c:pt>
                <c:pt idx="559">
                  <c:v>287.0</c:v>
                </c:pt>
                <c:pt idx="560">
                  <c:v>287.0</c:v>
                </c:pt>
                <c:pt idx="561">
                  <c:v>287.0</c:v>
                </c:pt>
                <c:pt idx="562">
                  <c:v>287.0</c:v>
                </c:pt>
                <c:pt idx="563">
                  <c:v>287.0</c:v>
                </c:pt>
                <c:pt idx="564">
                  <c:v>287.0</c:v>
                </c:pt>
                <c:pt idx="565">
                  <c:v>287.0</c:v>
                </c:pt>
                <c:pt idx="566">
                  <c:v>287.0</c:v>
                </c:pt>
                <c:pt idx="567">
                  <c:v>287.0</c:v>
                </c:pt>
                <c:pt idx="568">
                  <c:v>287.0</c:v>
                </c:pt>
                <c:pt idx="569">
                  <c:v>287.0</c:v>
                </c:pt>
                <c:pt idx="570">
                  <c:v>287.0</c:v>
                </c:pt>
                <c:pt idx="571">
                  <c:v>287.0</c:v>
                </c:pt>
                <c:pt idx="572">
                  <c:v>287.0</c:v>
                </c:pt>
                <c:pt idx="573">
                  <c:v>287.0</c:v>
                </c:pt>
                <c:pt idx="574">
                  <c:v>287.0</c:v>
                </c:pt>
                <c:pt idx="575">
                  <c:v>287.0</c:v>
                </c:pt>
                <c:pt idx="576">
                  <c:v>287.0</c:v>
                </c:pt>
                <c:pt idx="577">
                  <c:v>287.0</c:v>
                </c:pt>
                <c:pt idx="578">
                  <c:v>288.0</c:v>
                </c:pt>
                <c:pt idx="579">
                  <c:v>288.0</c:v>
                </c:pt>
                <c:pt idx="580">
                  <c:v>288.0</c:v>
                </c:pt>
                <c:pt idx="581">
                  <c:v>288.0</c:v>
                </c:pt>
                <c:pt idx="582">
                  <c:v>288.0</c:v>
                </c:pt>
                <c:pt idx="583">
                  <c:v>288.0</c:v>
                </c:pt>
                <c:pt idx="584">
                  <c:v>288.0</c:v>
                </c:pt>
                <c:pt idx="585">
                  <c:v>288.0</c:v>
                </c:pt>
                <c:pt idx="586">
                  <c:v>288.0</c:v>
                </c:pt>
                <c:pt idx="587">
                  <c:v>288.0</c:v>
                </c:pt>
                <c:pt idx="588">
                  <c:v>288.0</c:v>
                </c:pt>
                <c:pt idx="589">
                  <c:v>288.0</c:v>
                </c:pt>
                <c:pt idx="590">
                  <c:v>288.0</c:v>
                </c:pt>
                <c:pt idx="591">
                  <c:v>288.0</c:v>
                </c:pt>
                <c:pt idx="592">
                  <c:v>288.0</c:v>
                </c:pt>
                <c:pt idx="593">
                  <c:v>289.0</c:v>
                </c:pt>
                <c:pt idx="594">
                  <c:v>289.0</c:v>
                </c:pt>
                <c:pt idx="595">
                  <c:v>289.0</c:v>
                </c:pt>
                <c:pt idx="596">
                  <c:v>289.0</c:v>
                </c:pt>
                <c:pt idx="597">
                  <c:v>289.0</c:v>
                </c:pt>
                <c:pt idx="598">
                  <c:v>289.0</c:v>
                </c:pt>
                <c:pt idx="599">
                  <c:v>289.0</c:v>
                </c:pt>
                <c:pt idx="600">
                  <c:v>289.0</c:v>
                </c:pt>
                <c:pt idx="601">
                  <c:v>289.0</c:v>
                </c:pt>
                <c:pt idx="602">
                  <c:v>289.0</c:v>
                </c:pt>
                <c:pt idx="603">
                  <c:v>289.0</c:v>
                </c:pt>
                <c:pt idx="604">
                  <c:v>289.0</c:v>
                </c:pt>
                <c:pt idx="605">
                  <c:v>289.0</c:v>
                </c:pt>
                <c:pt idx="606">
                  <c:v>289.0</c:v>
                </c:pt>
                <c:pt idx="607">
                  <c:v>289.0</c:v>
                </c:pt>
                <c:pt idx="608">
                  <c:v>289.0</c:v>
                </c:pt>
                <c:pt idx="609">
                  <c:v>289.0</c:v>
                </c:pt>
                <c:pt idx="610">
                  <c:v>290.0</c:v>
                </c:pt>
                <c:pt idx="611">
                  <c:v>290.0</c:v>
                </c:pt>
                <c:pt idx="612">
                  <c:v>290.0</c:v>
                </c:pt>
                <c:pt idx="613">
                  <c:v>290.0</c:v>
                </c:pt>
                <c:pt idx="614">
                  <c:v>290.0</c:v>
                </c:pt>
                <c:pt idx="615">
                  <c:v>290.0</c:v>
                </c:pt>
                <c:pt idx="616">
                  <c:v>290.0</c:v>
                </c:pt>
                <c:pt idx="617">
                  <c:v>290.0</c:v>
                </c:pt>
                <c:pt idx="618">
                  <c:v>290.0</c:v>
                </c:pt>
                <c:pt idx="619">
                  <c:v>290.0</c:v>
                </c:pt>
                <c:pt idx="620">
                  <c:v>290.0</c:v>
                </c:pt>
                <c:pt idx="621">
                  <c:v>290.0</c:v>
                </c:pt>
                <c:pt idx="622">
                  <c:v>290.0</c:v>
                </c:pt>
                <c:pt idx="623">
                  <c:v>290.0</c:v>
                </c:pt>
                <c:pt idx="624">
                  <c:v>290.0</c:v>
                </c:pt>
                <c:pt idx="625">
                  <c:v>290.0</c:v>
                </c:pt>
                <c:pt idx="626">
                  <c:v>290.0</c:v>
                </c:pt>
                <c:pt idx="627">
                  <c:v>290.0</c:v>
                </c:pt>
                <c:pt idx="628">
                  <c:v>290.0</c:v>
                </c:pt>
                <c:pt idx="629">
                  <c:v>290.0</c:v>
                </c:pt>
                <c:pt idx="630">
                  <c:v>290.0</c:v>
                </c:pt>
                <c:pt idx="631">
                  <c:v>290.0</c:v>
                </c:pt>
                <c:pt idx="632">
                  <c:v>290.0</c:v>
                </c:pt>
                <c:pt idx="633">
                  <c:v>290.0</c:v>
                </c:pt>
                <c:pt idx="634">
                  <c:v>291.0</c:v>
                </c:pt>
                <c:pt idx="635">
                  <c:v>291.0</c:v>
                </c:pt>
                <c:pt idx="636">
                  <c:v>291.0</c:v>
                </c:pt>
                <c:pt idx="637">
                  <c:v>291.0</c:v>
                </c:pt>
                <c:pt idx="638">
                  <c:v>291.0</c:v>
                </c:pt>
                <c:pt idx="639">
                  <c:v>291.0</c:v>
                </c:pt>
                <c:pt idx="640">
                  <c:v>291.0</c:v>
                </c:pt>
                <c:pt idx="641">
                  <c:v>291.0</c:v>
                </c:pt>
                <c:pt idx="642">
                  <c:v>291.0</c:v>
                </c:pt>
                <c:pt idx="643">
                  <c:v>291.0</c:v>
                </c:pt>
                <c:pt idx="644">
                  <c:v>291.0</c:v>
                </c:pt>
                <c:pt idx="645">
                  <c:v>291.0</c:v>
                </c:pt>
                <c:pt idx="646">
                  <c:v>291.0</c:v>
                </c:pt>
                <c:pt idx="647">
                  <c:v>291.0</c:v>
                </c:pt>
                <c:pt idx="648">
                  <c:v>291.0</c:v>
                </c:pt>
                <c:pt idx="649">
                  <c:v>292.0</c:v>
                </c:pt>
                <c:pt idx="650">
                  <c:v>292.0</c:v>
                </c:pt>
                <c:pt idx="651">
                  <c:v>292.0</c:v>
                </c:pt>
                <c:pt idx="652">
                  <c:v>292.0</c:v>
                </c:pt>
                <c:pt idx="653">
                  <c:v>292.0</c:v>
                </c:pt>
                <c:pt idx="654">
                  <c:v>292.0</c:v>
                </c:pt>
                <c:pt idx="655">
                  <c:v>292.0</c:v>
                </c:pt>
                <c:pt idx="656">
                  <c:v>292.0</c:v>
                </c:pt>
                <c:pt idx="657">
                  <c:v>292.0</c:v>
                </c:pt>
                <c:pt idx="658">
                  <c:v>292.0</c:v>
                </c:pt>
                <c:pt idx="659">
                  <c:v>292.0</c:v>
                </c:pt>
                <c:pt idx="660">
                  <c:v>292.0</c:v>
                </c:pt>
                <c:pt idx="661">
                  <c:v>292.0</c:v>
                </c:pt>
                <c:pt idx="662">
                  <c:v>292.0</c:v>
                </c:pt>
                <c:pt idx="663">
                  <c:v>292.0</c:v>
                </c:pt>
                <c:pt idx="664">
                  <c:v>292.0</c:v>
                </c:pt>
                <c:pt idx="665">
                  <c:v>292.0</c:v>
                </c:pt>
                <c:pt idx="666">
                  <c:v>292.0</c:v>
                </c:pt>
                <c:pt idx="667">
                  <c:v>292.0</c:v>
                </c:pt>
                <c:pt idx="668">
                  <c:v>292.0</c:v>
                </c:pt>
                <c:pt idx="669">
                  <c:v>292.0</c:v>
                </c:pt>
                <c:pt idx="670">
                  <c:v>292.0</c:v>
                </c:pt>
                <c:pt idx="671">
                  <c:v>292.0</c:v>
                </c:pt>
                <c:pt idx="672">
                  <c:v>293.0</c:v>
                </c:pt>
                <c:pt idx="673">
                  <c:v>293.0</c:v>
                </c:pt>
                <c:pt idx="674">
                  <c:v>293.0</c:v>
                </c:pt>
                <c:pt idx="675">
                  <c:v>293.0</c:v>
                </c:pt>
                <c:pt idx="676">
                  <c:v>293.0</c:v>
                </c:pt>
                <c:pt idx="677">
                  <c:v>293.0</c:v>
                </c:pt>
                <c:pt idx="678">
                  <c:v>293.0</c:v>
                </c:pt>
                <c:pt idx="679">
                  <c:v>293.0</c:v>
                </c:pt>
                <c:pt idx="680">
                  <c:v>293.0</c:v>
                </c:pt>
                <c:pt idx="681">
                  <c:v>293.0</c:v>
                </c:pt>
                <c:pt idx="682">
                  <c:v>293.0</c:v>
                </c:pt>
                <c:pt idx="683">
                  <c:v>293.0</c:v>
                </c:pt>
                <c:pt idx="684">
                  <c:v>293.0</c:v>
                </c:pt>
                <c:pt idx="685">
                  <c:v>293.0</c:v>
                </c:pt>
                <c:pt idx="686">
                  <c:v>293.0</c:v>
                </c:pt>
                <c:pt idx="687">
                  <c:v>293.0</c:v>
                </c:pt>
                <c:pt idx="688">
                  <c:v>293.0</c:v>
                </c:pt>
                <c:pt idx="689">
                  <c:v>293.0</c:v>
                </c:pt>
                <c:pt idx="690">
                  <c:v>293.0</c:v>
                </c:pt>
                <c:pt idx="691">
                  <c:v>293.0</c:v>
                </c:pt>
                <c:pt idx="692">
                  <c:v>293.0</c:v>
                </c:pt>
                <c:pt idx="693">
                  <c:v>293.0</c:v>
                </c:pt>
                <c:pt idx="694">
                  <c:v>294.0</c:v>
                </c:pt>
                <c:pt idx="695">
                  <c:v>294.0</c:v>
                </c:pt>
                <c:pt idx="696">
                  <c:v>294.0</c:v>
                </c:pt>
                <c:pt idx="697">
                  <c:v>294.0</c:v>
                </c:pt>
                <c:pt idx="698">
                  <c:v>294.0</c:v>
                </c:pt>
                <c:pt idx="699">
                  <c:v>294.0</c:v>
                </c:pt>
                <c:pt idx="700">
                  <c:v>294.0</c:v>
                </c:pt>
                <c:pt idx="701">
                  <c:v>294.0</c:v>
                </c:pt>
                <c:pt idx="702">
                  <c:v>294.0</c:v>
                </c:pt>
                <c:pt idx="703">
                  <c:v>294.0</c:v>
                </c:pt>
                <c:pt idx="704">
                  <c:v>294.0</c:v>
                </c:pt>
                <c:pt idx="705">
                  <c:v>294.0</c:v>
                </c:pt>
                <c:pt idx="706">
                  <c:v>294.0</c:v>
                </c:pt>
                <c:pt idx="707">
                  <c:v>294.0</c:v>
                </c:pt>
                <c:pt idx="708">
                  <c:v>294.0</c:v>
                </c:pt>
                <c:pt idx="709">
                  <c:v>294.0</c:v>
                </c:pt>
                <c:pt idx="710">
                  <c:v>294.0</c:v>
                </c:pt>
                <c:pt idx="711">
                  <c:v>295.0</c:v>
                </c:pt>
                <c:pt idx="712">
                  <c:v>295.0</c:v>
                </c:pt>
                <c:pt idx="713">
                  <c:v>295.0</c:v>
                </c:pt>
                <c:pt idx="714">
                  <c:v>295.0</c:v>
                </c:pt>
                <c:pt idx="715">
                  <c:v>295.0</c:v>
                </c:pt>
                <c:pt idx="716">
                  <c:v>295.0</c:v>
                </c:pt>
                <c:pt idx="717">
                  <c:v>295.0</c:v>
                </c:pt>
                <c:pt idx="718">
                  <c:v>295.0</c:v>
                </c:pt>
                <c:pt idx="719">
                  <c:v>295.0</c:v>
                </c:pt>
                <c:pt idx="720">
                  <c:v>295.0</c:v>
                </c:pt>
                <c:pt idx="721">
                  <c:v>295.0</c:v>
                </c:pt>
                <c:pt idx="722">
                  <c:v>295.0</c:v>
                </c:pt>
                <c:pt idx="723">
                  <c:v>295.0</c:v>
                </c:pt>
                <c:pt idx="724">
                  <c:v>296.0</c:v>
                </c:pt>
                <c:pt idx="725">
                  <c:v>296.0</c:v>
                </c:pt>
                <c:pt idx="726">
                  <c:v>296.0</c:v>
                </c:pt>
                <c:pt idx="727">
                  <c:v>296.0</c:v>
                </c:pt>
                <c:pt idx="728">
                  <c:v>296.0</c:v>
                </c:pt>
                <c:pt idx="729">
                  <c:v>296.0</c:v>
                </c:pt>
                <c:pt idx="730">
                  <c:v>296.0</c:v>
                </c:pt>
                <c:pt idx="731">
                  <c:v>296.0</c:v>
                </c:pt>
                <c:pt idx="732">
                  <c:v>296.0</c:v>
                </c:pt>
                <c:pt idx="733">
                  <c:v>296.0</c:v>
                </c:pt>
                <c:pt idx="734">
                  <c:v>297.0</c:v>
                </c:pt>
                <c:pt idx="735">
                  <c:v>297.0</c:v>
                </c:pt>
                <c:pt idx="736">
                  <c:v>297.0</c:v>
                </c:pt>
                <c:pt idx="737">
                  <c:v>297.0</c:v>
                </c:pt>
                <c:pt idx="738">
                  <c:v>297.0</c:v>
                </c:pt>
                <c:pt idx="739">
                  <c:v>297.0</c:v>
                </c:pt>
                <c:pt idx="740">
                  <c:v>297.0</c:v>
                </c:pt>
                <c:pt idx="741">
                  <c:v>297.0</c:v>
                </c:pt>
                <c:pt idx="742">
                  <c:v>297.0</c:v>
                </c:pt>
                <c:pt idx="743">
                  <c:v>297.0</c:v>
                </c:pt>
                <c:pt idx="744">
                  <c:v>297.0</c:v>
                </c:pt>
                <c:pt idx="745">
                  <c:v>297.0</c:v>
                </c:pt>
                <c:pt idx="746">
                  <c:v>297.0</c:v>
                </c:pt>
                <c:pt idx="747">
                  <c:v>297.0</c:v>
                </c:pt>
                <c:pt idx="748">
                  <c:v>297.0</c:v>
                </c:pt>
                <c:pt idx="749">
                  <c:v>297.0</c:v>
                </c:pt>
                <c:pt idx="750">
                  <c:v>297.0</c:v>
                </c:pt>
                <c:pt idx="751">
                  <c:v>297.0</c:v>
                </c:pt>
                <c:pt idx="752">
                  <c:v>297.0</c:v>
                </c:pt>
                <c:pt idx="753">
                  <c:v>297.0</c:v>
                </c:pt>
                <c:pt idx="754">
                  <c:v>298.0</c:v>
                </c:pt>
                <c:pt idx="755">
                  <c:v>298.0</c:v>
                </c:pt>
                <c:pt idx="756">
                  <c:v>298.0</c:v>
                </c:pt>
                <c:pt idx="757">
                  <c:v>298.0</c:v>
                </c:pt>
                <c:pt idx="758">
                  <c:v>298.0</c:v>
                </c:pt>
                <c:pt idx="759">
                  <c:v>298.0</c:v>
                </c:pt>
                <c:pt idx="760">
                  <c:v>298.0</c:v>
                </c:pt>
                <c:pt idx="761">
                  <c:v>298.0</c:v>
                </c:pt>
                <c:pt idx="762">
                  <c:v>298.0</c:v>
                </c:pt>
                <c:pt idx="763">
                  <c:v>298.0</c:v>
                </c:pt>
                <c:pt idx="764">
                  <c:v>298.0</c:v>
                </c:pt>
                <c:pt idx="765">
                  <c:v>298.0</c:v>
                </c:pt>
                <c:pt idx="766">
                  <c:v>298.0</c:v>
                </c:pt>
                <c:pt idx="767">
                  <c:v>298.0</c:v>
                </c:pt>
                <c:pt idx="768">
                  <c:v>298.0</c:v>
                </c:pt>
                <c:pt idx="769">
                  <c:v>298.0</c:v>
                </c:pt>
                <c:pt idx="770">
                  <c:v>298.0</c:v>
                </c:pt>
                <c:pt idx="771">
                  <c:v>298.0</c:v>
                </c:pt>
                <c:pt idx="772">
                  <c:v>298.0</c:v>
                </c:pt>
                <c:pt idx="773">
                  <c:v>298.0</c:v>
                </c:pt>
                <c:pt idx="774">
                  <c:v>298.0</c:v>
                </c:pt>
                <c:pt idx="775">
                  <c:v>298.0</c:v>
                </c:pt>
                <c:pt idx="776">
                  <c:v>299.0</c:v>
                </c:pt>
                <c:pt idx="777">
                  <c:v>299.0</c:v>
                </c:pt>
                <c:pt idx="778">
                  <c:v>299.0</c:v>
                </c:pt>
                <c:pt idx="779">
                  <c:v>299.0</c:v>
                </c:pt>
                <c:pt idx="780">
                  <c:v>299.0</c:v>
                </c:pt>
                <c:pt idx="781">
                  <c:v>299.0</c:v>
                </c:pt>
                <c:pt idx="782">
                  <c:v>299.0</c:v>
                </c:pt>
                <c:pt idx="783">
                  <c:v>299.0</c:v>
                </c:pt>
                <c:pt idx="784">
                  <c:v>299.0</c:v>
                </c:pt>
                <c:pt idx="785">
                  <c:v>299.0</c:v>
                </c:pt>
                <c:pt idx="786">
                  <c:v>299.0</c:v>
                </c:pt>
                <c:pt idx="787">
                  <c:v>299.0</c:v>
                </c:pt>
                <c:pt idx="788">
                  <c:v>299.0</c:v>
                </c:pt>
                <c:pt idx="789">
                  <c:v>299.0</c:v>
                </c:pt>
                <c:pt idx="790">
                  <c:v>299.0</c:v>
                </c:pt>
                <c:pt idx="791">
                  <c:v>299.0</c:v>
                </c:pt>
                <c:pt idx="792">
                  <c:v>299.0</c:v>
                </c:pt>
                <c:pt idx="793">
                  <c:v>299.0</c:v>
                </c:pt>
                <c:pt idx="794">
                  <c:v>299.0</c:v>
                </c:pt>
                <c:pt idx="795">
                  <c:v>300.0</c:v>
                </c:pt>
                <c:pt idx="796">
                  <c:v>300.0</c:v>
                </c:pt>
                <c:pt idx="797">
                  <c:v>300.0</c:v>
                </c:pt>
                <c:pt idx="798">
                  <c:v>300.0</c:v>
                </c:pt>
                <c:pt idx="799">
                  <c:v>300.0</c:v>
                </c:pt>
                <c:pt idx="800">
                  <c:v>300.0</c:v>
                </c:pt>
                <c:pt idx="801">
                  <c:v>300.0</c:v>
                </c:pt>
                <c:pt idx="802">
                  <c:v>300.0</c:v>
                </c:pt>
                <c:pt idx="803">
                  <c:v>300.0</c:v>
                </c:pt>
                <c:pt idx="804">
                  <c:v>300.0</c:v>
                </c:pt>
                <c:pt idx="805">
                  <c:v>300.0</c:v>
                </c:pt>
                <c:pt idx="806">
                  <c:v>300.0</c:v>
                </c:pt>
                <c:pt idx="807">
                  <c:v>300.0</c:v>
                </c:pt>
                <c:pt idx="808">
                  <c:v>300.0</c:v>
                </c:pt>
                <c:pt idx="809">
                  <c:v>300.0</c:v>
                </c:pt>
                <c:pt idx="810">
                  <c:v>300.0</c:v>
                </c:pt>
                <c:pt idx="811">
                  <c:v>300.0</c:v>
                </c:pt>
                <c:pt idx="812">
                  <c:v>300.0</c:v>
                </c:pt>
                <c:pt idx="813">
                  <c:v>300.0</c:v>
                </c:pt>
                <c:pt idx="814">
                  <c:v>301.0</c:v>
                </c:pt>
                <c:pt idx="815">
                  <c:v>301.0</c:v>
                </c:pt>
                <c:pt idx="816">
                  <c:v>301.0</c:v>
                </c:pt>
                <c:pt idx="817">
                  <c:v>301.0</c:v>
                </c:pt>
                <c:pt idx="818">
                  <c:v>301.0</c:v>
                </c:pt>
                <c:pt idx="819">
                  <c:v>301.0</c:v>
                </c:pt>
                <c:pt idx="820">
                  <c:v>301.0</c:v>
                </c:pt>
                <c:pt idx="821">
                  <c:v>301.0</c:v>
                </c:pt>
                <c:pt idx="822">
                  <c:v>301.0</c:v>
                </c:pt>
                <c:pt idx="823">
                  <c:v>301.0</c:v>
                </c:pt>
                <c:pt idx="824">
                  <c:v>302.0</c:v>
                </c:pt>
                <c:pt idx="825">
                  <c:v>302.0</c:v>
                </c:pt>
                <c:pt idx="826">
                  <c:v>302.0</c:v>
                </c:pt>
                <c:pt idx="827">
                  <c:v>302.0</c:v>
                </c:pt>
                <c:pt idx="828">
                  <c:v>302.0</c:v>
                </c:pt>
                <c:pt idx="829">
                  <c:v>302.0</c:v>
                </c:pt>
                <c:pt idx="830">
                  <c:v>302.0</c:v>
                </c:pt>
                <c:pt idx="831">
                  <c:v>302.0</c:v>
                </c:pt>
                <c:pt idx="832">
                  <c:v>302.0</c:v>
                </c:pt>
                <c:pt idx="833">
                  <c:v>302.0</c:v>
                </c:pt>
                <c:pt idx="834">
                  <c:v>302.0</c:v>
                </c:pt>
                <c:pt idx="835">
                  <c:v>302.0</c:v>
                </c:pt>
                <c:pt idx="836">
                  <c:v>303.0</c:v>
                </c:pt>
                <c:pt idx="837">
                  <c:v>303.0</c:v>
                </c:pt>
                <c:pt idx="838">
                  <c:v>303.0</c:v>
                </c:pt>
                <c:pt idx="839">
                  <c:v>303.0</c:v>
                </c:pt>
                <c:pt idx="840">
                  <c:v>303.0</c:v>
                </c:pt>
                <c:pt idx="841">
                  <c:v>303.0</c:v>
                </c:pt>
                <c:pt idx="842">
                  <c:v>303.0</c:v>
                </c:pt>
                <c:pt idx="843">
                  <c:v>303.0</c:v>
                </c:pt>
                <c:pt idx="844">
                  <c:v>303.0</c:v>
                </c:pt>
                <c:pt idx="845">
                  <c:v>303.0</c:v>
                </c:pt>
                <c:pt idx="846">
                  <c:v>303.0</c:v>
                </c:pt>
                <c:pt idx="847">
                  <c:v>303.0</c:v>
                </c:pt>
                <c:pt idx="848">
                  <c:v>303.0</c:v>
                </c:pt>
                <c:pt idx="849">
                  <c:v>303.0</c:v>
                </c:pt>
                <c:pt idx="850">
                  <c:v>303.0</c:v>
                </c:pt>
                <c:pt idx="851">
                  <c:v>303.0</c:v>
                </c:pt>
                <c:pt idx="852">
                  <c:v>303.0</c:v>
                </c:pt>
                <c:pt idx="853">
                  <c:v>303.0</c:v>
                </c:pt>
                <c:pt idx="854">
                  <c:v>303.0</c:v>
                </c:pt>
                <c:pt idx="855">
                  <c:v>303.0</c:v>
                </c:pt>
                <c:pt idx="856">
                  <c:v>303.0</c:v>
                </c:pt>
                <c:pt idx="857">
                  <c:v>303.0</c:v>
                </c:pt>
                <c:pt idx="858">
                  <c:v>303.0</c:v>
                </c:pt>
                <c:pt idx="859">
                  <c:v>303.0</c:v>
                </c:pt>
                <c:pt idx="860">
                  <c:v>303.0</c:v>
                </c:pt>
                <c:pt idx="861">
                  <c:v>303.0</c:v>
                </c:pt>
                <c:pt idx="862">
                  <c:v>303.0</c:v>
                </c:pt>
                <c:pt idx="863">
                  <c:v>303.0</c:v>
                </c:pt>
                <c:pt idx="864">
                  <c:v>303.0</c:v>
                </c:pt>
                <c:pt idx="865">
                  <c:v>303.0</c:v>
                </c:pt>
                <c:pt idx="866">
                  <c:v>304.0</c:v>
                </c:pt>
                <c:pt idx="867">
                  <c:v>304.0</c:v>
                </c:pt>
                <c:pt idx="868">
                  <c:v>304.0</c:v>
                </c:pt>
                <c:pt idx="869">
                  <c:v>304.0</c:v>
                </c:pt>
                <c:pt idx="870">
                  <c:v>304.0</c:v>
                </c:pt>
                <c:pt idx="871">
                  <c:v>304.0</c:v>
                </c:pt>
                <c:pt idx="872">
                  <c:v>304.0</c:v>
                </c:pt>
                <c:pt idx="873">
                  <c:v>304.0</c:v>
                </c:pt>
                <c:pt idx="874">
                  <c:v>304.0</c:v>
                </c:pt>
                <c:pt idx="875">
                  <c:v>304.0</c:v>
                </c:pt>
                <c:pt idx="876">
                  <c:v>304.0</c:v>
                </c:pt>
                <c:pt idx="877">
                  <c:v>304.0</c:v>
                </c:pt>
                <c:pt idx="878">
                  <c:v>304.0</c:v>
                </c:pt>
                <c:pt idx="879">
                  <c:v>304.0</c:v>
                </c:pt>
                <c:pt idx="880">
                  <c:v>304.0</c:v>
                </c:pt>
                <c:pt idx="881">
                  <c:v>304.0</c:v>
                </c:pt>
                <c:pt idx="882">
                  <c:v>304.0</c:v>
                </c:pt>
                <c:pt idx="883">
                  <c:v>304.0</c:v>
                </c:pt>
                <c:pt idx="884">
                  <c:v>304.0</c:v>
                </c:pt>
                <c:pt idx="885">
                  <c:v>305.0</c:v>
                </c:pt>
                <c:pt idx="886">
                  <c:v>305.0</c:v>
                </c:pt>
                <c:pt idx="887">
                  <c:v>305.0</c:v>
                </c:pt>
                <c:pt idx="888">
                  <c:v>305.0</c:v>
                </c:pt>
                <c:pt idx="889">
                  <c:v>305.0</c:v>
                </c:pt>
                <c:pt idx="890">
                  <c:v>305.0</c:v>
                </c:pt>
                <c:pt idx="891">
                  <c:v>305.0</c:v>
                </c:pt>
                <c:pt idx="892">
                  <c:v>305.0</c:v>
                </c:pt>
                <c:pt idx="893">
                  <c:v>305.0</c:v>
                </c:pt>
                <c:pt idx="894">
                  <c:v>305.0</c:v>
                </c:pt>
                <c:pt idx="895">
                  <c:v>305.0</c:v>
                </c:pt>
                <c:pt idx="896">
                  <c:v>305.0</c:v>
                </c:pt>
                <c:pt idx="897">
                  <c:v>306.0</c:v>
                </c:pt>
                <c:pt idx="898">
                  <c:v>306.0</c:v>
                </c:pt>
                <c:pt idx="899">
                  <c:v>306.0</c:v>
                </c:pt>
                <c:pt idx="900">
                  <c:v>306.0</c:v>
                </c:pt>
                <c:pt idx="901">
                  <c:v>306.0</c:v>
                </c:pt>
                <c:pt idx="902">
                  <c:v>306.0</c:v>
                </c:pt>
                <c:pt idx="903">
                  <c:v>306.0</c:v>
                </c:pt>
                <c:pt idx="904">
                  <c:v>306.0</c:v>
                </c:pt>
                <c:pt idx="905">
                  <c:v>306.0</c:v>
                </c:pt>
                <c:pt idx="906">
                  <c:v>306.0</c:v>
                </c:pt>
                <c:pt idx="907">
                  <c:v>306.0</c:v>
                </c:pt>
                <c:pt idx="908">
                  <c:v>306.0</c:v>
                </c:pt>
                <c:pt idx="909">
                  <c:v>306.0</c:v>
                </c:pt>
                <c:pt idx="910">
                  <c:v>306.0</c:v>
                </c:pt>
                <c:pt idx="911">
                  <c:v>306.0</c:v>
                </c:pt>
                <c:pt idx="912">
                  <c:v>307.0</c:v>
                </c:pt>
                <c:pt idx="913">
                  <c:v>307.0</c:v>
                </c:pt>
                <c:pt idx="914">
                  <c:v>307.0</c:v>
                </c:pt>
                <c:pt idx="915">
                  <c:v>307.0</c:v>
                </c:pt>
                <c:pt idx="916">
                  <c:v>307.0</c:v>
                </c:pt>
                <c:pt idx="917">
                  <c:v>307.0</c:v>
                </c:pt>
                <c:pt idx="918">
                  <c:v>307.0</c:v>
                </c:pt>
                <c:pt idx="919">
                  <c:v>307.0</c:v>
                </c:pt>
                <c:pt idx="920">
                  <c:v>307.0</c:v>
                </c:pt>
                <c:pt idx="921">
                  <c:v>307.0</c:v>
                </c:pt>
                <c:pt idx="922">
                  <c:v>307.0</c:v>
                </c:pt>
                <c:pt idx="923">
                  <c:v>308.0</c:v>
                </c:pt>
                <c:pt idx="924">
                  <c:v>308.0</c:v>
                </c:pt>
                <c:pt idx="925">
                  <c:v>308.0</c:v>
                </c:pt>
                <c:pt idx="926">
                  <c:v>308.0</c:v>
                </c:pt>
                <c:pt idx="927">
                  <c:v>308.0</c:v>
                </c:pt>
                <c:pt idx="928">
                  <c:v>308.0</c:v>
                </c:pt>
                <c:pt idx="929">
                  <c:v>308.0</c:v>
                </c:pt>
                <c:pt idx="930">
                  <c:v>308.0</c:v>
                </c:pt>
                <c:pt idx="931">
                  <c:v>308.0</c:v>
                </c:pt>
                <c:pt idx="932">
                  <c:v>308.0</c:v>
                </c:pt>
                <c:pt idx="933">
                  <c:v>309.0</c:v>
                </c:pt>
                <c:pt idx="934">
                  <c:v>309.0</c:v>
                </c:pt>
                <c:pt idx="935">
                  <c:v>309.0</c:v>
                </c:pt>
                <c:pt idx="936">
                  <c:v>309.0</c:v>
                </c:pt>
                <c:pt idx="937">
                  <c:v>309.0</c:v>
                </c:pt>
                <c:pt idx="938">
                  <c:v>309.0</c:v>
                </c:pt>
                <c:pt idx="939">
                  <c:v>309.0</c:v>
                </c:pt>
                <c:pt idx="940">
                  <c:v>309.0</c:v>
                </c:pt>
                <c:pt idx="941">
                  <c:v>309.0</c:v>
                </c:pt>
                <c:pt idx="942">
                  <c:v>309.0</c:v>
                </c:pt>
                <c:pt idx="943">
                  <c:v>309.0</c:v>
                </c:pt>
                <c:pt idx="944">
                  <c:v>309.0</c:v>
                </c:pt>
                <c:pt idx="945">
                  <c:v>309.0</c:v>
                </c:pt>
                <c:pt idx="946">
                  <c:v>309.0</c:v>
                </c:pt>
                <c:pt idx="947">
                  <c:v>309.0</c:v>
                </c:pt>
                <c:pt idx="948">
                  <c:v>309.0</c:v>
                </c:pt>
                <c:pt idx="949">
                  <c:v>309.0</c:v>
                </c:pt>
                <c:pt idx="950">
                  <c:v>310.0</c:v>
                </c:pt>
                <c:pt idx="951">
                  <c:v>310.0</c:v>
                </c:pt>
                <c:pt idx="952">
                  <c:v>310.0</c:v>
                </c:pt>
                <c:pt idx="953">
                  <c:v>310.0</c:v>
                </c:pt>
                <c:pt idx="954">
                  <c:v>310.0</c:v>
                </c:pt>
                <c:pt idx="955">
                  <c:v>310.0</c:v>
                </c:pt>
                <c:pt idx="956">
                  <c:v>310.0</c:v>
                </c:pt>
                <c:pt idx="957">
                  <c:v>310.0</c:v>
                </c:pt>
                <c:pt idx="958">
                  <c:v>310.0</c:v>
                </c:pt>
                <c:pt idx="959">
                  <c:v>310.0</c:v>
                </c:pt>
                <c:pt idx="960">
                  <c:v>310.0</c:v>
                </c:pt>
                <c:pt idx="961">
                  <c:v>310.0</c:v>
                </c:pt>
                <c:pt idx="962">
                  <c:v>310.0</c:v>
                </c:pt>
                <c:pt idx="963">
                  <c:v>310.0</c:v>
                </c:pt>
                <c:pt idx="964">
                  <c:v>311.0</c:v>
                </c:pt>
                <c:pt idx="965">
                  <c:v>311.0</c:v>
                </c:pt>
                <c:pt idx="966">
                  <c:v>311.0</c:v>
                </c:pt>
                <c:pt idx="967">
                  <c:v>311.0</c:v>
                </c:pt>
                <c:pt idx="968">
                  <c:v>311.0</c:v>
                </c:pt>
                <c:pt idx="969">
                  <c:v>311.0</c:v>
                </c:pt>
                <c:pt idx="970">
                  <c:v>311.0</c:v>
                </c:pt>
                <c:pt idx="971">
                  <c:v>311.0</c:v>
                </c:pt>
                <c:pt idx="972">
                  <c:v>311.0</c:v>
                </c:pt>
                <c:pt idx="973">
                  <c:v>311.0</c:v>
                </c:pt>
                <c:pt idx="974">
                  <c:v>311.0</c:v>
                </c:pt>
                <c:pt idx="975">
                  <c:v>311.0</c:v>
                </c:pt>
                <c:pt idx="976">
                  <c:v>311.0</c:v>
                </c:pt>
                <c:pt idx="977">
                  <c:v>311.0</c:v>
                </c:pt>
                <c:pt idx="978">
                  <c:v>311.0</c:v>
                </c:pt>
                <c:pt idx="979">
                  <c:v>311.0</c:v>
                </c:pt>
                <c:pt idx="980">
                  <c:v>312.0</c:v>
                </c:pt>
                <c:pt idx="981">
                  <c:v>312.0</c:v>
                </c:pt>
                <c:pt idx="982">
                  <c:v>312.0</c:v>
                </c:pt>
                <c:pt idx="983">
                  <c:v>312.0</c:v>
                </c:pt>
                <c:pt idx="984">
                  <c:v>312.0</c:v>
                </c:pt>
                <c:pt idx="985">
                  <c:v>312.0</c:v>
                </c:pt>
                <c:pt idx="986">
                  <c:v>313.0</c:v>
                </c:pt>
                <c:pt idx="987">
                  <c:v>313.0</c:v>
                </c:pt>
                <c:pt idx="988">
                  <c:v>313.0</c:v>
                </c:pt>
                <c:pt idx="989">
                  <c:v>313.0</c:v>
                </c:pt>
                <c:pt idx="990">
                  <c:v>313.0</c:v>
                </c:pt>
                <c:pt idx="991">
                  <c:v>313.0</c:v>
                </c:pt>
                <c:pt idx="992">
                  <c:v>313.0</c:v>
                </c:pt>
                <c:pt idx="993">
                  <c:v>313.0</c:v>
                </c:pt>
                <c:pt idx="994">
                  <c:v>313.0</c:v>
                </c:pt>
                <c:pt idx="995">
                  <c:v>313.0</c:v>
                </c:pt>
                <c:pt idx="996">
                  <c:v>313.0</c:v>
                </c:pt>
                <c:pt idx="997">
                  <c:v>313.0</c:v>
                </c:pt>
                <c:pt idx="998">
                  <c:v>314.0</c:v>
                </c:pt>
                <c:pt idx="999">
                  <c:v>314.0</c:v>
                </c:pt>
                <c:pt idx="1000">
                  <c:v>314.0</c:v>
                </c:pt>
                <c:pt idx="1001">
                  <c:v>314.0</c:v>
                </c:pt>
                <c:pt idx="1002">
                  <c:v>314.0</c:v>
                </c:pt>
                <c:pt idx="1003">
                  <c:v>314.0</c:v>
                </c:pt>
                <c:pt idx="1004">
                  <c:v>314.0</c:v>
                </c:pt>
                <c:pt idx="1005">
                  <c:v>314.0</c:v>
                </c:pt>
                <c:pt idx="1006">
                  <c:v>314.0</c:v>
                </c:pt>
                <c:pt idx="1007">
                  <c:v>314.0</c:v>
                </c:pt>
                <c:pt idx="1008">
                  <c:v>315.0</c:v>
                </c:pt>
                <c:pt idx="1009">
                  <c:v>315.0</c:v>
                </c:pt>
                <c:pt idx="1010">
                  <c:v>315.0</c:v>
                </c:pt>
                <c:pt idx="1011">
                  <c:v>315.0</c:v>
                </c:pt>
                <c:pt idx="1012">
                  <c:v>315.0</c:v>
                </c:pt>
                <c:pt idx="1013">
                  <c:v>315.0</c:v>
                </c:pt>
                <c:pt idx="1014">
                  <c:v>315.0</c:v>
                </c:pt>
                <c:pt idx="1015">
                  <c:v>315.0</c:v>
                </c:pt>
                <c:pt idx="1016">
                  <c:v>315.0</c:v>
                </c:pt>
                <c:pt idx="1017">
                  <c:v>315.0</c:v>
                </c:pt>
                <c:pt idx="1018">
                  <c:v>315.0</c:v>
                </c:pt>
                <c:pt idx="1019">
                  <c:v>315.0</c:v>
                </c:pt>
                <c:pt idx="1020">
                  <c:v>315.0</c:v>
                </c:pt>
                <c:pt idx="1021">
                  <c:v>315.0</c:v>
                </c:pt>
                <c:pt idx="1022">
                  <c:v>315.0</c:v>
                </c:pt>
                <c:pt idx="1023">
                  <c:v>315.0</c:v>
                </c:pt>
                <c:pt idx="1024">
                  <c:v>315.0</c:v>
                </c:pt>
                <c:pt idx="1025">
                  <c:v>315.0</c:v>
                </c:pt>
                <c:pt idx="1026">
                  <c:v>315.0</c:v>
                </c:pt>
                <c:pt idx="1027">
                  <c:v>315.0</c:v>
                </c:pt>
                <c:pt idx="1028">
                  <c:v>316.0</c:v>
                </c:pt>
                <c:pt idx="1029">
                  <c:v>316.0</c:v>
                </c:pt>
                <c:pt idx="1030">
                  <c:v>316.0</c:v>
                </c:pt>
                <c:pt idx="1031">
                  <c:v>316.0</c:v>
                </c:pt>
                <c:pt idx="1032">
                  <c:v>316.0</c:v>
                </c:pt>
                <c:pt idx="1033">
                  <c:v>316.0</c:v>
                </c:pt>
                <c:pt idx="1034">
                  <c:v>316.0</c:v>
                </c:pt>
                <c:pt idx="1035">
                  <c:v>316.0</c:v>
                </c:pt>
                <c:pt idx="1036">
                  <c:v>316.0</c:v>
                </c:pt>
                <c:pt idx="1037">
                  <c:v>316.0</c:v>
                </c:pt>
                <c:pt idx="1038">
                  <c:v>316.0</c:v>
                </c:pt>
                <c:pt idx="1039">
                  <c:v>317.0</c:v>
                </c:pt>
                <c:pt idx="1040">
                  <c:v>317.0</c:v>
                </c:pt>
                <c:pt idx="1041">
                  <c:v>317.0</c:v>
                </c:pt>
                <c:pt idx="1042">
                  <c:v>317.0</c:v>
                </c:pt>
                <c:pt idx="1043">
                  <c:v>317.0</c:v>
                </c:pt>
                <c:pt idx="1044">
                  <c:v>317.0</c:v>
                </c:pt>
                <c:pt idx="1045">
                  <c:v>317.0</c:v>
                </c:pt>
                <c:pt idx="1046">
                  <c:v>317.0</c:v>
                </c:pt>
                <c:pt idx="1047">
                  <c:v>317.0</c:v>
                </c:pt>
                <c:pt idx="1048">
                  <c:v>317.0</c:v>
                </c:pt>
                <c:pt idx="1049">
                  <c:v>317.0</c:v>
                </c:pt>
                <c:pt idx="1050">
                  <c:v>318.0</c:v>
                </c:pt>
                <c:pt idx="1051">
                  <c:v>318.0</c:v>
                </c:pt>
                <c:pt idx="1052">
                  <c:v>318.0</c:v>
                </c:pt>
                <c:pt idx="1053">
                  <c:v>318.0</c:v>
                </c:pt>
                <c:pt idx="1054">
                  <c:v>318.0</c:v>
                </c:pt>
                <c:pt idx="1055">
                  <c:v>318.0</c:v>
                </c:pt>
                <c:pt idx="1056">
                  <c:v>318.0</c:v>
                </c:pt>
                <c:pt idx="1057">
                  <c:v>318.0</c:v>
                </c:pt>
                <c:pt idx="1058">
                  <c:v>318.0</c:v>
                </c:pt>
                <c:pt idx="1059">
                  <c:v>318.0</c:v>
                </c:pt>
                <c:pt idx="1060">
                  <c:v>318.0</c:v>
                </c:pt>
                <c:pt idx="1061">
                  <c:v>319.0</c:v>
                </c:pt>
                <c:pt idx="1062">
                  <c:v>319.0</c:v>
                </c:pt>
                <c:pt idx="1063">
                  <c:v>319.0</c:v>
                </c:pt>
                <c:pt idx="1064">
                  <c:v>319.0</c:v>
                </c:pt>
                <c:pt idx="1065">
                  <c:v>319.0</c:v>
                </c:pt>
                <c:pt idx="1066">
                  <c:v>319.0</c:v>
                </c:pt>
                <c:pt idx="1067">
                  <c:v>319.0</c:v>
                </c:pt>
                <c:pt idx="1068">
                  <c:v>319.0</c:v>
                </c:pt>
                <c:pt idx="1069">
                  <c:v>319.0</c:v>
                </c:pt>
                <c:pt idx="1070">
                  <c:v>319.0</c:v>
                </c:pt>
                <c:pt idx="1071">
                  <c:v>319.0</c:v>
                </c:pt>
                <c:pt idx="1072">
                  <c:v>320.0</c:v>
                </c:pt>
                <c:pt idx="1073">
                  <c:v>320.0</c:v>
                </c:pt>
                <c:pt idx="1074">
                  <c:v>320.0</c:v>
                </c:pt>
                <c:pt idx="1075">
                  <c:v>320.0</c:v>
                </c:pt>
                <c:pt idx="1076">
                  <c:v>320.0</c:v>
                </c:pt>
                <c:pt idx="1077">
                  <c:v>320.0</c:v>
                </c:pt>
                <c:pt idx="1078">
                  <c:v>320.0</c:v>
                </c:pt>
                <c:pt idx="1079">
                  <c:v>321.0</c:v>
                </c:pt>
                <c:pt idx="1080">
                  <c:v>321.0</c:v>
                </c:pt>
                <c:pt idx="1081">
                  <c:v>321.0</c:v>
                </c:pt>
                <c:pt idx="1082">
                  <c:v>321.0</c:v>
                </c:pt>
                <c:pt idx="1083">
                  <c:v>321.0</c:v>
                </c:pt>
                <c:pt idx="1084">
                  <c:v>321.0</c:v>
                </c:pt>
                <c:pt idx="1085">
                  <c:v>321.0</c:v>
                </c:pt>
                <c:pt idx="1086">
                  <c:v>321.0</c:v>
                </c:pt>
                <c:pt idx="1087">
                  <c:v>321.0</c:v>
                </c:pt>
                <c:pt idx="1088">
                  <c:v>321.0</c:v>
                </c:pt>
                <c:pt idx="1089">
                  <c:v>321.0</c:v>
                </c:pt>
                <c:pt idx="1090">
                  <c:v>322.0</c:v>
                </c:pt>
                <c:pt idx="1091">
                  <c:v>322.0</c:v>
                </c:pt>
                <c:pt idx="1092">
                  <c:v>322.0</c:v>
                </c:pt>
                <c:pt idx="1093">
                  <c:v>322.0</c:v>
                </c:pt>
                <c:pt idx="1094">
                  <c:v>322.0</c:v>
                </c:pt>
                <c:pt idx="1095">
                  <c:v>322.0</c:v>
                </c:pt>
                <c:pt idx="1096">
                  <c:v>322.0</c:v>
                </c:pt>
                <c:pt idx="1097">
                  <c:v>322.0</c:v>
                </c:pt>
                <c:pt idx="1098">
                  <c:v>322.0</c:v>
                </c:pt>
                <c:pt idx="1099">
                  <c:v>323.0</c:v>
                </c:pt>
                <c:pt idx="1100">
                  <c:v>323.0</c:v>
                </c:pt>
                <c:pt idx="1101">
                  <c:v>323.0</c:v>
                </c:pt>
                <c:pt idx="1102">
                  <c:v>323.0</c:v>
                </c:pt>
                <c:pt idx="1103">
                  <c:v>323.0</c:v>
                </c:pt>
                <c:pt idx="1104">
                  <c:v>323.0</c:v>
                </c:pt>
                <c:pt idx="1105">
                  <c:v>323.0</c:v>
                </c:pt>
                <c:pt idx="1106">
                  <c:v>323.0</c:v>
                </c:pt>
                <c:pt idx="1107">
                  <c:v>323.0</c:v>
                </c:pt>
                <c:pt idx="1108">
                  <c:v>323.0</c:v>
                </c:pt>
                <c:pt idx="1109">
                  <c:v>323.0</c:v>
                </c:pt>
                <c:pt idx="1110">
                  <c:v>323.0</c:v>
                </c:pt>
                <c:pt idx="1111">
                  <c:v>323.0</c:v>
                </c:pt>
                <c:pt idx="1112">
                  <c:v>323.0</c:v>
                </c:pt>
                <c:pt idx="1113">
                  <c:v>323.0</c:v>
                </c:pt>
                <c:pt idx="1114">
                  <c:v>324.0</c:v>
                </c:pt>
                <c:pt idx="1115">
                  <c:v>324.0</c:v>
                </c:pt>
                <c:pt idx="1116">
                  <c:v>324.0</c:v>
                </c:pt>
                <c:pt idx="1117">
                  <c:v>324.0</c:v>
                </c:pt>
                <c:pt idx="1118">
                  <c:v>324.0</c:v>
                </c:pt>
                <c:pt idx="1119">
                  <c:v>324.0</c:v>
                </c:pt>
                <c:pt idx="1120">
                  <c:v>324.0</c:v>
                </c:pt>
                <c:pt idx="1121">
                  <c:v>324.0</c:v>
                </c:pt>
                <c:pt idx="1122">
                  <c:v>324.0</c:v>
                </c:pt>
                <c:pt idx="1123">
                  <c:v>325.0</c:v>
                </c:pt>
                <c:pt idx="1124">
                  <c:v>325.0</c:v>
                </c:pt>
                <c:pt idx="1125">
                  <c:v>325.0</c:v>
                </c:pt>
                <c:pt idx="1126">
                  <c:v>325.0</c:v>
                </c:pt>
                <c:pt idx="1127">
                  <c:v>325.0</c:v>
                </c:pt>
                <c:pt idx="1128">
                  <c:v>325.0</c:v>
                </c:pt>
                <c:pt idx="1129">
                  <c:v>325.0</c:v>
                </c:pt>
                <c:pt idx="1130">
                  <c:v>325.0</c:v>
                </c:pt>
                <c:pt idx="1131">
                  <c:v>325.0</c:v>
                </c:pt>
                <c:pt idx="1132">
                  <c:v>325.0</c:v>
                </c:pt>
                <c:pt idx="1133">
                  <c:v>325.0</c:v>
                </c:pt>
                <c:pt idx="1134">
                  <c:v>325.0</c:v>
                </c:pt>
                <c:pt idx="1135">
                  <c:v>325.0</c:v>
                </c:pt>
                <c:pt idx="1136">
                  <c:v>325.0</c:v>
                </c:pt>
                <c:pt idx="1137">
                  <c:v>326.0</c:v>
                </c:pt>
                <c:pt idx="1138">
                  <c:v>326.0</c:v>
                </c:pt>
                <c:pt idx="1139">
                  <c:v>326.0</c:v>
                </c:pt>
                <c:pt idx="1140">
                  <c:v>326.0</c:v>
                </c:pt>
                <c:pt idx="1141">
                  <c:v>326.0</c:v>
                </c:pt>
                <c:pt idx="1142">
                  <c:v>326.0</c:v>
                </c:pt>
                <c:pt idx="1143">
                  <c:v>326.0</c:v>
                </c:pt>
                <c:pt idx="1144">
                  <c:v>326.0</c:v>
                </c:pt>
                <c:pt idx="1145">
                  <c:v>326.0</c:v>
                </c:pt>
                <c:pt idx="1146">
                  <c:v>326.0</c:v>
                </c:pt>
                <c:pt idx="1147">
                  <c:v>326.0</c:v>
                </c:pt>
                <c:pt idx="1148">
                  <c:v>326.0</c:v>
                </c:pt>
                <c:pt idx="1149">
                  <c:v>326.0</c:v>
                </c:pt>
                <c:pt idx="1150">
                  <c:v>327.0</c:v>
                </c:pt>
                <c:pt idx="1151">
                  <c:v>327.0</c:v>
                </c:pt>
                <c:pt idx="1152">
                  <c:v>327.0</c:v>
                </c:pt>
                <c:pt idx="1153">
                  <c:v>327.0</c:v>
                </c:pt>
                <c:pt idx="1154">
                  <c:v>327.0</c:v>
                </c:pt>
                <c:pt idx="1155">
                  <c:v>327.0</c:v>
                </c:pt>
                <c:pt idx="1156">
                  <c:v>327.0</c:v>
                </c:pt>
                <c:pt idx="1157">
                  <c:v>327.0</c:v>
                </c:pt>
                <c:pt idx="1158">
                  <c:v>327.0</c:v>
                </c:pt>
                <c:pt idx="1159">
                  <c:v>327.0</c:v>
                </c:pt>
                <c:pt idx="1160">
                  <c:v>327.0</c:v>
                </c:pt>
                <c:pt idx="1161">
                  <c:v>327.0</c:v>
                </c:pt>
                <c:pt idx="1162">
                  <c:v>327.0</c:v>
                </c:pt>
                <c:pt idx="1163">
                  <c:v>327.0</c:v>
                </c:pt>
                <c:pt idx="1164">
                  <c:v>327.0</c:v>
                </c:pt>
                <c:pt idx="1165">
                  <c:v>328.0</c:v>
                </c:pt>
                <c:pt idx="1166">
                  <c:v>328.0</c:v>
                </c:pt>
                <c:pt idx="1167">
                  <c:v>328.0</c:v>
                </c:pt>
                <c:pt idx="1168">
                  <c:v>328.0</c:v>
                </c:pt>
                <c:pt idx="1169">
                  <c:v>328.0</c:v>
                </c:pt>
                <c:pt idx="1170">
                  <c:v>328.0</c:v>
                </c:pt>
                <c:pt idx="1171">
                  <c:v>328.0</c:v>
                </c:pt>
                <c:pt idx="1172">
                  <c:v>328.0</c:v>
                </c:pt>
                <c:pt idx="1173">
                  <c:v>328.0</c:v>
                </c:pt>
                <c:pt idx="1174">
                  <c:v>328.0</c:v>
                </c:pt>
                <c:pt idx="1175">
                  <c:v>328.0</c:v>
                </c:pt>
                <c:pt idx="1176">
                  <c:v>328.0</c:v>
                </c:pt>
                <c:pt idx="1177">
                  <c:v>329.0</c:v>
                </c:pt>
                <c:pt idx="1178">
                  <c:v>329.0</c:v>
                </c:pt>
                <c:pt idx="1179">
                  <c:v>329.0</c:v>
                </c:pt>
                <c:pt idx="1180">
                  <c:v>329.0</c:v>
                </c:pt>
                <c:pt idx="1181">
                  <c:v>329.0</c:v>
                </c:pt>
                <c:pt idx="1182">
                  <c:v>329.0</c:v>
                </c:pt>
                <c:pt idx="1183">
                  <c:v>329.0</c:v>
                </c:pt>
                <c:pt idx="1184">
                  <c:v>329.0</c:v>
                </c:pt>
                <c:pt idx="1185">
                  <c:v>329.0</c:v>
                </c:pt>
                <c:pt idx="1186">
                  <c:v>329.0</c:v>
                </c:pt>
                <c:pt idx="1187">
                  <c:v>329.0</c:v>
                </c:pt>
                <c:pt idx="1188">
                  <c:v>329.0</c:v>
                </c:pt>
                <c:pt idx="1189">
                  <c:v>329.0</c:v>
                </c:pt>
                <c:pt idx="1190">
                  <c:v>329.0</c:v>
                </c:pt>
                <c:pt idx="1191">
                  <c:v>330.0</c:v>
                </c:pt>
                <c:pt idx="1192">
                  <c:v>330.0</c:v>
                </c:pt>
                <c:pt idx="1193">
                  <c:v>330.0</c:v>
                </c:pt>
                <c:pt idx="1194">
                  <c:v>330.0</c:v>
                </c:pt>
                <c:pt idx="1195">
                  <c:v>330.0</c:v>
                </c:pt>
                <c:pt idx="1196">
                  <c:v>330.0</c:v>
                </c:pt>
                <c:pt idx="1197">
                  <c:v>330.0</c:v>
                </c:pt>
                <c:pt idx="1198">
                  <c:v>330.0</c:v>
                </c:pt>
                <c:pt idx="1199">
                  <c:v>330.0</c:v>
                </c:pt>
                <c:pt idx="1200">
                  <c:v>330.0</c:v>
                </c:pt>
                <c:pt idx="1201">
                  <c:v>330.0</c:v>
                </c:pt>
                <c:pt idx="1202">
                  <c:v>330.0</c:v>
                </c:pt>
                <c:pt idx="1203">
                  <c:v>331.0</c:v>
                </c:pt>
                <c:pt idx="1204">
                  <c:v>331.0</c:v>
                </c:pt>
                <c:pt idx="1205">
                  <c:v>331.0</c:v>
                </c:pt>
                <c:pt idx="1206">
                  <c:v>331.0</c:v>
                </c:pt>
                <c:pt idx="1207">
                  <c:v>331.0</c:v>
                </c:pt>
                <c:pt idx="1208">
                  <c:v>331.0</c:v>
                </c:pt>
                <c:pt idx="1209">
                  <c:v>331.0</c:v>
                </c:pt>
                <c:pt idx="1210">
                  <c:v>331.0</c:v>
                </c:pt>
                <c:pt idx="1211">
                  <c:v>331.0</c:v>
                </c:pt>
                <c:pt idx="1212">
                  <c:v>331.0</c:v>
                </c:pt>
                <c:pt idx="1213">
                  <c:v>331.0</c:v>
                </c:pt>
                <c:pt idx="1214">
                  <c:v>331.0</c:v>
                </c:pt>
                <c:pt idx="1215">
                  <c:v>331.0</c:v>
                </c:pt>
                <c:pt idx="1216">
                  <c:v>331.0</c:v>
                </c:pt>
                <c:pt idx="1217">
                  <c:v>332.0</c:v>
                </c:pt>
                <c:pt idx="1218">
                  <c:v>332.0</c:v>
                </c:pt>
                <c:pt idx="1219">
                  <c:v>332.0</c:v>
                </c:pt>
                <c:pt idx="1220">
                  <c:v>332.0</c:v>
                </c:pt>
                <c:pt idx="1221">
                  <c:v>332.0</c:v>
                </c:pt>
                <c:pt idx="1222">
                  <c:v>332.0</c:v>
                </c:pt>
                <c:pt idx="1223">
                  <c:v>332.0</c:v>
                </c:pt>
                <c:pt idx="1224">
                  <c:v>332.0</c:v>
                </c:pt>
                <c:pt idx="1225">
                  <c:v>332.0</c:v>
                </c:pt>
                <c:pt idx="1226">
                  <c:v>332.0</c:v>
                </c:pt>
                <c:pt idx="1227">
                  <c:v>332.0</c:v>
                </c:pt>
                <c:pt idx="1228">
                  <c:v>332.0</c:v>
                </c:pt>
                <c:pt idx="1229">
                  <c:v>332.0</c:v>
                </c:pt>
                <c:pt idx="1230">
                  <c:v>333.0</c:v>
                </c:pt>
                <c:pt idx="1231">
                  <c:v>333.0</c:v>
                </c:pt>
                <c:pt idx="1232">
                  <c:v>333.0</c:v>
                </c:pt>
                <c:pt idx="1233">
                  <c:v>333.0</c:v>
                </c:pt>
                <c:pt idx="1234">
                  <c:v>333.0</c:v>
                </c:pt>
                <c:pt idx="1235">
                  <c:v>333.0</c:v>
                </c:pt>
                <c:pt idx="1236">
                  <c:v>333.0</c:v>
                </c:pt>
                <c:pt idx="1237">
                  <c:v>333.0</c:v>
                </c:pt>
                <c:pt idx="1238">
                  <c:v>333.0</c:v>
                </c:pt>
                <c:pt idx="1239">
                  <c:v>333.0</c:v>
                </c:pt>
                <c:pt idx="1240">
                  <c:v>333.0</c:v>
                </c:pt>
                <c:pt idx="1241">
                  <c:v>333.0</c:v>
                </c:pt>
                <c:pt idx="1242">
                  <c:v>333.0</c:v>
                </c:pt>
                <c:pt idx="1243">
                  <c:v>333.0</c:v>
                </c:pt>
                <c:pt idx="1244">
                  <c:v>333.0</c:v>
                </c:pt>
                <c:pt idx="1245">
                  <c:v>333.0</c:v>
                </c:pt>
                <c:pt idx="1246">
                  <c:v>333.0</c:v>
                </c:pt>
                <c:pt idx="1247">
                  <c:v>333.0</c:v>
                </c:pt>
                <c:pt idx="1248">
                  <c:v>334.0</c:v>
                </c:pt>
                <c:pt idx="1249">
                  <c:v>334.0</c:v>
                </c:pt>
                <c:pt idx="1250">
                  <c:v>334.0</c:v>
                </c:pt>
                <c:pt idx="1251">
                  <c:v>334.0</c:v>
                </c:pt>
                <c:pt idx="1252">
                  <c:v>334.0</c:v>
                </c:pt>
                <c:pt idx="1253">
                  <c:v>334.0</c:v>
                </c:pt>
                <c:pt idx="1254">
                  <c:v>334.0</c:v>
                </c:pt>
                <c:pt idx="1255">
                  <c:v>334.0</c:v>
                </c:pt>
                <c:pt idx="1256">
                  <c:v>334.0</c:v>
                </c:pt>
                <c:pt idx="1257">
                  <c:v>334.0</c:v>
                </c:pt>
                <c:pt idx="1258">
                  <c:v>334.0</c:v>
                </c:pt>
                <c:pt idx="1259">
                  <c:v>334.0</c:v>
                </c:pt>
                <c:pt idx="1260">
                  <c:v>334.0</c:v>
                </c:pt>
                <c:pt idx="1261">
                  <c:v>334.0</c:v>
                </c:pt>
                <c:pt idx="1262">
                  <c:v>334.0</c:v>
                </c:pt>
                <c:pt idx="1263">
                  <c:v>334.0</c:v>
                </c:pt>
                <c:pt idx="1264">
                  <c:v>334.0</c:v>
                </c:pt>
                <c:pt idx="1265">
                  <c:v>334.0</c:v>
                </c:pt>
                <c:pt idx="1266">
                  <c:v>334.0</c:v>
                </c:pt>
                <c:pt idx="1267">
                  <c:v>334.0</c:v>
                </c:pt>
                <c:pt idx="1268">
                  <c:v>335.0</c:v>
                </c:pt>
                <c:pt idx="1269">
                  <c:v>335.0</c:v>
                </c:pt>
                <c:pt idx="1270">
                  <c:v>335.0</c:v>
                </c:pt>
                <c:pt idx="1271">
                  <c:v>335.0</c:v>
                </c:pt>
                <c:pt idx="1272">
                  <c:v>335.0</c:v>
                </c:pt>
                <c:pt idx="1273">
                  <c:v>335.0</c:v>
                </c:pt>
                <c:pt idx="1274">
                  <c:v>335.0</c:v>
                </c:pt>
                <c:pt idx="1275">
                  <c:v>335.0</c:v>
                </c:pt>
                <c:pt idx="1276">
                  <c:v>335.0</c:v>
                </c:pt>
                <c:pt idx="1277">
                  <c:v>335.0</c:v>
                </c:pt>
                <c:pt idx="1278">
                  <c:v>335.0</c:v>
                </c:pt>
                <c:pt idx="1279">
                  <c:v>335.0</c:v>
                </c:pt>
                <c:pt idx="1280">
                  <c:v>336.0</c:v>
                </c:pt>
                <c:pt idx="1281">
                  <c:v>336.0</c:v>
                </c:pt>
                <c:pt idx="1282">
                  <c:v>336.0</c:v>
                </c:pt>
                <c:pt idx="1283">
                  <c:v>336.0</c:v>
                </c:pt>
                <c:pt idx="1284">
                  <c:v>336.0</c:v>
                </c:pt>
                <c:pt idx="1285">
                  <c:v>336.0</c:v>
                </c:pt>
                <c:pt idx="1286">
                  <c:v>336.0</c:v>
                </c:pt>
                <c:pt idx="1287">
                  <c:v>336.0</c:v>
                </c:pt>
                <c:pt idx="1288">
                  <c:v>336.0</c:v>
                </c:pt>
                <c:pt idx="1289">
                  <c:v>336.0</c:v>
                </c:pt>
                <c:pt idx="1290">
                  <c:v>336.0</c:v>
                </c:pt>
                <c:pt idx="1291">
                  <c:v>336.0</c:v>
                </c:pt>
                <c:pt idx="1292">
                  <c:v>336.0</c:v>
                </c:pt>
                <c:pt idx="1293">
                  <c:v>336.0</c:v>
                </c:pt>
                <c:pt idx="1294">
                  <c:v>337.0</c:v>
                </c:pt>
                <c:pt idx="1295">
                  <c:v>337.0</c:v>
                </c:pt>
                <c:pt idx="1296">
                  <c:v>337.0</c:v>
                </c:pt>
                <c:pt idx="1297">
                  <c:v>337.0</c:v>
                </c:pt>
                <c:pt idx="1298">
                  <c:v>337.0</c:v>
                </c:pt>
                <c:pt idx="1299">
                  <c:v>337.0</c:v>
                </c:pt>
                <c:pt idx="1300">
                  <c:v>337.0</c:v>
                </c:pt>
                <c:pt idx="1301">
                  <c:v>337.0</c:v>
                </c:pt>
                <c:pt idx="1302">
                  <c:v>337.0</c:v>
                </c:pt>
                <c:pt idx="1303">
                  <c:v>337.0</c:v>
                </c:pt>
                <c:pt idx="1304">
                  <c:v>337.0</c:v>
                </c:pt>
                <c:pt idx="1305">
                  <c:v>337.0</c:v>
                </c:pt>
                <c:pt idx="1306">
                  <c:v>337.0</c:v>
                </c:pt>
                <c:pt idx="1307">
                  <c:v>338.0</c:v>
                </c:pt>
                <c:pt idx="1308">
                  <c:v>338.0</c:v>
                </c:pt>
                <c:pt idx="1309">
                  <c:v>338.0</c:v>
                </c:pt>
                <c:pt idx="1310">
                  <c:v>338.0</c:v>
                </c:pt>
                <c:pt idx="1311">
                  <c:v>338.0</c:v>
                </c:pt>
                <c:pt idx="1312">
                  <c:v>338.0</c:v>
                </c:pt>
                <c:pt idx="1313">
                  <c:v>338.0</c:v>
                </c:pt>
                <c:pt idx="1314">
                  <c:v>338.0</c:v>
                </c:pt>
                <c:pt idx="1315">
                  <c:v>338.0</c:v>
                </c:pt>
                <c:pt idx="1316">
                  <c:v>338.0</c:v>
                </c:pt>
                <c:pt idx="1317">
                  <c:v>338.0</c:v>
                </c:pt>
                <c:pt idx="1318">
                  <c:v>338.0</c:v>
                </c:pt>
                <c:pt idx="1319">
                  <c:v>338.0</c:v>
                </c:pt>
                <c:pt idx="1320">
                  <c:v>338.0</c:v>
                </c:pt>
                <c:pt idx="1321">
                  <c:v>338.0</c:v>
                </c:pt>
                <c:pt idx="1322">
                  <c:v>338.0</c:v>
                </c:pt>
                <c:pt idx="1323">
                  <c:v>338.0</c:v>
                </c:pt>
                <c:pt idx="1324">
                  <c:v>338.0</c:v>
                </c:pt>
                <c:pt idx="1325">
                  <c:v>338.0</c:v>
                </c:pt>
                <c:pt idx="1326">
                  <c:v>339.0</c:v>
                </c:pt>
                <c:pt idx="1327">
                  <c:v>339.0</c:v>
                </c:pt>
                <c:pt idx="1328">
                  <c:v>339.0</c:v>
                </c:pt>
                <c:pt idx="1329">
                  <c:v>339.0</c:v>
                </c:pt>
                <c:pt idx="1330">
                  <c:v>339.0</c:v>
                </c:pt>
                <c:pt idx="1331">
                  <c:v>339.0</c:v>
                </c:pt>
                <c:pt idx="1332">
                  <c:v>339.0</c:v>
                </c:pt>
                <c:pt idx="1333">
                  <c:v>339.0</c:v>
                </c:pt>
                <c:pt idx="1334">
                  <c:v>339.0</c:v>
                </c:pt>
                <c:pt idx="1335">
                  <c:v>339.0</c:v>
                </c:pt>
                <c:pt idx="1336">
                  <c:v>339.0</c:v>
                </c:pt>
                <c:pt idx="1337">
                  <c:v>339.0</c:v>
                </c:pt>
                <c:pt idx="1338">
                  <c:v>340.0</c:v>
                </c:pt>
                <c:pt idx="1339">
                  <c:v>340.0</c:v>
                </c:pt>
                <c:pt idx="1340">
                  <c:v>340.0</c:v>
                </c:pt>
                <c:pt idx="1341">
                  <c:v>340.0</c:v>
                </c:pt>
                <c:pt idx="1342">
                  <c:v>340.0</c:v>
                </c:pt>
                <c:pt idx="1343">
                  <c:v>340.0</c:v>
                </c:pt>
                <c:pt idx="1344">
                  <c:v>340.0</c:v>
                </c:pt>
                <c:pt idx="1345">
                  <c:v>340.0</c:v>
                </c:pt>
                <c:pt idx="1346">
                  <c:v>341.0</c:v>
                </c:pt>
                <c:pt idx="1347">
                  <c:v>341.0</c:v>
                </c:pt>
                <c:pt idx="1348">
                  <c:v>341.0</c:v>
                </c:pt>
                <c:pt idx="1349">
                  <c:v>341.0</c:v>
                </c:pt>
                <c:pt idx="1350">
                  <c:v>341.0</c:v>
                </c:pt>
                <c:pt idx="1351">
                  <c:v>341.0</c:v>
                </c:pt>
                <c:pt idx="1352">
                  <c:v>341.0</c:v>
                </c:pt>
                <c:pt idx="1353">
                  <c:v>341.0</c:v>
                </c:pt>
                <c:pt idx="1354">
                  <c:v>341.0</c:v>
                </c:pt>
                <c:pt idx="1355">
                  <c:v>341.0</c:v>
                </c:pt>
                <c:pt idx="1356">
                  <c:v>341.0</c:v>
                </c:pt>
                <c:pt idx="1357">
                  <c:v>341.0</c:v>
                </c:pt>
                <c:pt idx="1358">
                  <c:v>341.0</c:v>
                </c:pt>
                <c:pt idx="1359">
                  <c:v>341.0</c:v>
                </c:pt>
                <c:pt idx="1360">
                  <c:v>341.0</c:v>
                </c:pt>
                <c:pt idx="1361">
                  <c:v>341.0</c:v>
                </c:pt>
                <c:pt idx="1362">
                  <c:v>341.0</c:v>
                </c:pt>
                <c:pt idx="1363">
                  <c:v>341.0</c:v>
                </c:pt>
                <c:pt idx="1364">
                  <c:v>342.0</c:v>
                </c:pt>
                <c:pt idx="1365">
                  <c:v>342.0</c:v>
                </c:pt>
                <c:pt idx="1366">
                  <c:v>342.0</c:v>
                </c:pt>
                <c:pt idx="1367">
                  <c:v>342.0</c:v>
                </c:pt>
                <c:pt idx="1368">
                  <c:v>342.0</c:v>
                </c:pt>
                <c:pt idx="1369">
                  <c:v>342.0</c:v>
                </c:pt>
                <c:pt idx="1370">
                  <c:v>342.0</c:v>
                </c:pt>
                <c:pt idx="1371">
                  <c:v>342.0</c:v>
                </c:pt>
                <c:pt idx="1372">
                  <c:v>342.0</c:v>
                </c:pt>
                <c:pt idx="1373">
                  <c:v>342.0</c:v>
                </c:pt>
                <c:pt idx="1374">
                  <c:v>342.0</c:v>
                </c:pt>
                <c:pt idx="1375">
                  <c:v>342.0</c:v>
                </c:pt>
                <c:pt idx="1376">
                  <c:v>342.0</c:v>
                </c:pt>
                <c:pt idx="1377">
                  <c:v>342.0</c:v>
                </c:pt>
                <c:pt idx="1378">
                  <c:v>342.0</c:v>
                </c:pt>
                <c:pt idx="1379">
                  <c:v>342.0</c:v>
                </c:pt>
                <c:pt idx="1380">
                  <c:v>343.0</c:v>
                </c:pt>
                <c:pt idx="1381">
                  <c:v>343.0</c:v>
                </c:pt>
                <c:pt idx="1382">
                  <c:v>343.0</c:v>
                </c:pt>
                <c:pt idx="1383">
                  <c:v>343.0</c:v>
                </c:pt>
                <c:pt idx="1384">
                  <c:v>343.0</c:v>
                </c:pt>
                <c:pt idx="1385">
                  <c:v>343.0</c:v>
                </c:pt>
                <c:pt idx="1386">
                  <c:v>343.0</c:v>
                </c:pt>
                <c:pt idx="1387">
                  <c:v>343.0</c:v>
                </c:pt>
                <c:pt idx="1388">
                  <c:v>343.0</c:v>
                </c:pt>
                <c:pt idx="1389">
                  <c:v>343.0</c:v>
                </c:pt>
                <c:pt idx="1390">
                  <c:v>343.0</c:v>
                </c:pt>
                <c:pt idx="1391">
                  <c:v>343.0</c:v>
                </c:pt>
                <c:pt idx="1392">
                  <c:v>344.0</c:v>
                </c:pt>
                <c:pt idx="1393">
                  <c:v>344.0</c:v>
                </c:pt>
                <c:pt idx="1394">
                  <c:v>344.0</c:v>
                </c:pt>
                <c:pt idx="1395">
                  <c:v>344.0</c:v>
                </c:pt>
                <c:pt idx="1396">
                  <c:v>344.0</c:v>
                </c:pt>
                <c:pt idx="1397">
                  <c:v>344.0</c:v>
                </c:pt>
                <c:pt idx="1398">
                  <c:v>344.0</c:v>
                </c:pt>
                <c:pt idx="1399">
                  <c:v>344.0</c:v>
                </c:pt>
                <c:pt idx="1400">
                  <c:v>344.0</c:v>
                </c:pt>
                <c:pt idx="1401">
                  <c:v>344.0</c:v>
                </c:pt>
                <c:pt idx="1402">
                  <c:v>344.0</c:v>
                </c:pt>
                <c:pt idx="1403">
                  <c:v>344.0</c:v>
                </c:pt>
                <c:pt idx="1404">
                  <c:v>344.0</c:v>
                </c:pt>
                <c:pt idx="1405">
                  <c:v>344.0</c:v>
                </c:pt>
                <c:pt idx="1406">
                  <c:v>345.0</c:v>
                </c:pt>
                <c:pt idx="1407">
                  <c:v>345.0</c:v>
                </c:pt>
                <c:pt idx="1408">
                  <c:v>345.0</c:v>
                </c:pt>
                <c:pt idx="1409">
                  <c:v>345.0</c:v>
                </c:pt>
                <c:pt idx="1410">
                  <c:v>345.0</c:v>
                </c:pt>
                <c:pt idx="1411">
                  <c:v>345.0</c:v>
                </c:pt>
                <c:pt idx="1412">
                  <c:v>345.0</c:v>
                </c:pt>
                <c:pt idx="1413">
                  <c:v>345.0</c:v>
                </c:pt>
                <c:pt idx="1414">
                  <c:v>345.0</c:v>
                </c:pt>
                <c:pt idx="1415">
                  <c:v>345.0</c:v>
                </c:pt>
                <c:pt idx="1416">
                  <c:v>345.0</c:v>
                </c:pt>
                <c:pt idx="1417">
                  <c:v>345.0</c:v>
                </c:pt>
                <c:pt idx="1418">
                  <c:v>345.0</c:v>
                </c:pt>
                <c:pt idx="1419">
                  <c:v>345.0</c:v>
                </c:pt>
                <c:pt idx="1420">
                  <c:v>345.0</c:v>
                </c:pt>
                <c:pt idx="1421">
                  <c:v>346.0</c:v>
                </c:pt>
                <c:pt idx="1422">
                  <c:v>346.0</c:v>
                </c:pt>
                <c:pt idx="1423">
                  <c:v>346.0</c:v>
                </c:pt>
                <c:pt idx="1424">
                  <c:v>346.0</c:v>
                </c:pt>
                <c:pt idx="1425">
                  <c:v>346.0</c:v>
                </c:pt>
                <c:pt idx="1426">
                  <c:v>346.0</c:v>
                </c:pt>
                <c:pt idx="1427">
                  <c:v>346.0</c:v>
                </c:pt>
                <c:pt idx="1428">
                  <c:v>346.0</c:v>
                </c:pt>
                <c:pt idx="1429">
                  <c:v>346.0</c:v>
                </c:pt>
                <c:pt idx="1430">
                  <c:v>346.0</c:v>
                </c:pt>
                <c:pt idx="1431">
                  <c:v>346.0</c:v>
                </c:pt>
                <c:pt idx="1432">
                  <c:v>346.0</c:v>
                </c:pt>
                <c:pt idx="1433">
                  <c:v>346.0</c:v>
                </c:pt>
                <c:pt idx="1434">
                  <c:v>346.0</c:v>
                </c:pt>
                <c:pt idx="1435">
                  <c:v>346.0</c:v>
                </c:pt>
                <c:pt idx="1436">
                  <c:v>346.0</c:v>
                </c:pt>
                <c:pt idx="1437">
                  <c:v>346.0</c:v>
                </c:pt>
                <c:pt idx="1438">
                  <c:v>346.0</c:v>
                </c:pt>
                <c:pt idx="1439">
                  <c:v>346.0</c:v>
                </c:pt>
                <c:pt idx="1440">
                  <c:v>346.0</c:v>
                </c:pt>
                <c:pt idx="1441">
                  <c:v>346.0</c:v>
                </c:pt>
                <c:pt idx="1442">
                  <c:v>347.0</c:v>
                </c:pt>
                <c:pt idx="1443">
                  <c:v>347.0</c:v>
                </c:pt>
                <c:pt idx="1444">
                  <c:v>347.0</c:v>
                </c:pt>
                <c:pt idx="1445">
                  <c:v>347.0</c:v>
                </c:pt>
                <c:pt idx="1446">
                  <c:v>347.0</c:v>
                </c:pt>
                <c:pt idx="1447">
                  <c:v>347.0</c:v>
                </c:pt>
                <c:pt idx="1448">
                  <c:v>347.0</c:v>
                </c:pt>
                <c:pt idx="1449">
                  <c:v>347.0</c:v>
                </c:pt>
                <c:pt idx="1450">
                  <c:v>347.0</c:v>
                </c:pt>
                <c:pt idx="1451">
                  <c:v>347.0</c:v>
                </c:pt>
                <c:pt idx="1452">
                  <c:v>347.0</c:v>
                </c:pt>
                <c:pt idx="1453">
                  <c:v>347.0</c:v>
                </c:pt>
                <c:pt idx="1454">
                  <c:v>347.0</c:v>
                </c:pt>
                <c:pt idx="1455">
                  <c:v>347.0</c:v>
                </c:pt>
                <c:pt idx="1456">
                  <c:v>347.0</c:v>
                </c:pt>
                <c:pt idx="1457">
                  <c:v>347.0</c:v>
                </c:pt>
                <c:pt idx="1458">
                  <c:v>347.0</c:v>
                </c:pt>
                <c:pt idx="1459">
                  <c:v>347.0</c:v>
                </c:pt>
                <c:pt idx="1460">
                  <c:v>347.0</c:v>
                </c:pt>
                <c:pt idx="1461">
                  <c:v>348.0</c:v>
                </c:pt>
                <c:pt idx="1462">
                  <c:v>348.0</c:v>
                </c:pt>
                <c:pt idx="1463">
                  <c:v>348.0</c:v>
                </c:pt>
                <c:pt idx="1464">
                  <c:v>348.0</c:v>
                </c:pt>
                <c:pt idx="1465">
                  <c:v>348.0</c:v>
                </c:pt>
                <c:pt idx="1466">
                  <c:v>348.0</c:v>
                </c:pt>
                <c:pt idx="1467">
                  <c:v>348.0</c:v>
                </c:pt>
                <c:pt idx="1468">
                  <c:v>348.0</c:v>
                </c:pt>
                <c:pt idx="1469">
                  <c:v>348.0</c:v>
                </c:pt>
                <c:pt idx="1470">
                  <c:v>348.0</c:v>
                </c:pt>
                <c:pt idx="1471">
                  <c:v>348.0</c:v>
                </c:pt>
                <c:pt idx="1472">
                  <c:v>348.0</c:v>
                </c:pt>
                <c:pt idx="1473">
                  <c:v>348.0</c:v>
                </c:pt>
                <c:pt idx="1474">
                  <c:v>348.0</c:v>
                </c:pt>
                <c:pt idx="1475">
                  <c:v>348.0</c:v>
                </c:pt>
                <c:pt idx="1476">
                  <c:v>348.0</c:v>
                </c:pt>
                <c:pt idx="1477">
                  <c:v>348.0</c:v>
                </c:pt>
                <c:pt idx="1478">
                  <c:v>348.0</c:v>
                </c:pt>
                <c:pt idx="1479">
                  <c:v>349.0</c:v>
                </c:pt>
                <c:pt idx="1480">
                  <c:v>349.0</c:v>
                </c:pt>
                <c:pt idx="1481">
                  <c:v>349.0</c:v>
                </c:pt>
                <c:pt idx="1482">
                  <c:v>349.0</c:v>
                </c:pt>
                <c:pt idx="1483">
                  <c:v>349.0</c:v>
                </c:pt>
                <c:pt idx="1484">
                  <c:v>349.0</c:v>
                </c:pt>
                <c:pt idx="1485">
                  <c:v>349.0</c:v>
                </c:pt>
                <c:pt idx="1486">
                  <c:v>349.0</c:v>
                </c:pt>
                <c:pt idx="1487">
                  <c:v>349.0</c:v>
                </c:pt>
                <c:pt idx="1488">
                  <c:v>349.0</c:v>
                </c:pt>
                <c:pt idx="1489">
                  <c:v>349.0</c:v>
                </c:pt>
                <c:pt idx="1490">
                  <c:v>349.0</c:v>
                </c:pt>
                <c:pt idx="1491">
                  <c:v>349.0</c:v>
                </c:pt>
                <c:pt idx="1492">
                  <c:v>349.0</c:v>
                </c:pt>
                <c:pt idx="1493">
                  <c:v>349.0</c:v>
                </c:pt>
                <c:pt idx="1494">
                  <c:v>349.0</c:v>
                </c:pt>
                <c:pt idx="1495">
                  <c:v>349.0</c:v>
                </c:pt>
                <c:pt idx="1496">
                  <c:v>349.0</c:v>
                </c:pt>
                <c:pt idx="1497">
                  <c:v>349.0</c:v>
                </c:pt>
                <c:pt idx="1498">
                  <c:v>349.0</c:v>
                </c:pt>
                <c:pt idx="1499">
                  <c:v>349.0</c:v>
                </c:pt>
                <c:pt idx="1500">
                  <c:v>349.0</c:v>
                </c:pt>
                <c:pt idx="1501">
                  <c:v>349.0</c:v>
                </c:pt>
                <c:pt idx="1502">
                  <c:v>349.0</c:v>
                </c:pt>
                <c:pt idx="1503">
                  <c:v>349.0</c:v>
                </c:pt>
                <c:pt idx="1504">
                  <c:v>349.0</c:v>
                </c:pt>
                <c:pt idx="1505">
                  <c:v>349.0</c:v>
                </c:pt>
                <c:pt idx="1506">
                  <c:v>349.0</c:v>
                </c:pt>
                <c:pt idx="1507">
                  <c:v>349.0</c:v>
                </c:pt>
                <c:pt idx="1508">
                  <c:v>349.0</c:v>
                </c:pt>
                <c:pt idx="1509">
                  <c:v>349.0</c:v>
                </c:pt>
                <c:pt idx="1510">
                  <c:v>349.0</c:v>
                </c:pt>
                <c:pt idx="1511">
                  <c:v>350.0</c:v>
                </c:pt>
                <c:pt idx="1512">
                  <c:v>350.0</c:v>
                </c:pt>
                <c:pt idx="1513">
                  <c:v>350.0</c:v>
                </c:pt>
                <c:pt idx="1514">
                  <c:v>350.0</c:v>
                </c:pt>
                <c:pt idx="1515">
                  <c:v>350.0</c:v>
                </c:pt>
                <c:pt idx="1516">
                  <c:v>350.0</c:v>
                </c:pt>
                <c:pt idx="1517">
                  <c:v>350.0</c:v>
                </c:pt>
                <c:pt idx="1518">
                  <c:v>350.0</c:v>
                </c:pt>
                <c:pt idx="1519">
                  <c:v>350.0</c:v>
                </c:pt>
                <c:pt idx="1520">
                  <c:v>350.0</c:v>
                </c:pt>
                <c:pt idx="1521">
                  <c:v>350.0</c:v>
                </c:pt>
                <c:pt idx="1522">
                  <c:v>350.0</c:v>
                </c:pt>
                <c:pt idx="1523">
                  <c:v>350.0</c:v>
                </c:pt>
                <c:pt idx="1524">
                  <c:v>350.0</c:v>
                </c:pt>
                <c:pt idx="1525">
                  <c:v>350.0</c:v>
                </c:pt>
                <c:pt idx="1526">
                  <c:v>350.0</c:v>
                </c:pt>
                <c:pt idx="1527">
                  <c:v>350.0</c:v>
                </c:pt>
                <c:pt idx="1528">
                  <c:v>350.0</c:v>
                </c:pt>
                <c:pt idx="1529">
                  <c:v>350.0</c:v>
                </c:pt>
                <c:pt idx="1530">
                  <c:v>350.0</c:v>
                </c:pt>
                <c:pt idx="1531">
                  <c:v>350.0</c:v>
                </c:pt>
                <c:pt idx="1532">
                  <c:v>350.0</c:v>
                </c:pt>
                <c:pt idx="1533">
                  <c:v>350.0</c:v>
                </c:pt>
                <c:pt idx="1534">
                  <c:v>350.0</c:v>
                </c:pt>
                <c:pt idx="1535">
                  <c:v>351.0</c:v>
                </c:pt>
                <c:pt idx="1536">
                  <c:v>351.0</c:v>
                </c:pt>
                <c:pt idx="1537">
                  <c:v>351.0</c:v>
                </c:pt>
                <c:pt idx="1538">
                  <c:v>351.0</c:v>
                </c:pt>
                <c:pt idx="1539">
                  <c:v>351.0</c:v>
                </c:pt>
                <c:pt idx="1540">
                  <c:v>351.0</c:v>
                </c:pt>
                <c:pt idx="1541">
                  <c:v>351.0</c:v>
                </c:pt>
                <c:pt idx="1542">
                  <c:v>351.0</c:v>
                </c:pt>
                <c:pt idx="1543">
                  <c:v>351.0</c:v>
                </c:pt>
                <c:pt idx="1544">
                  <c:v>351.0</c:v>
                </c:pt>
                <c:pt idx="1545">
                  <c:v>351.0</c:v>
                </c:pt>
                <c:pt idx="1546">
                  <c:v>351.0</c:v>
                </c:pt>
                <c:pt idx="1547">
                  <c:v>351.0</c:v>
                </c:pt>
                <c:pt idx="1548">
                  <c:v>351.0</c:v>
                </c:pt>
                <c:pt idx="1549">
                  <c:v>351.0</c:v>
                </c:pt>
                <c:pt idx="1550">
                  <c:v>351.0</c:v>
                </c:pt>
                <c:pt idx="1551">
                  <c:v>351.0</c:v>
                </c:pt>
                <c:pt idx="1552">
                  <c:v>351.0</c:v>
                </c:pt>
                <c:pt idx="1553">
                  <c:v>351.0</c:v>
                </c:pt>
                <c:pt idx="1554">
                  <c:v>351.0</c:v>
                </c:pt>
                <c:pt idx="1555">
                  <c:v>351.0</c:v>
                </c:pt>
                <c:pt idx="1556">
                  <c:v>351.0</c:v>
                </c:pt>
                <c:pt idx="1557">
                  <c:v>351.0</c:v>
                </c:pt>
                <c:pt idx="1558">
                  <c:v>351.0</c:v>
                </c:pt>
                <c:pt idx="1559">
                  <c:v>351.0</c:v>
                </c:pt>
                <c:pt idx="1560">
                  <c:v>352.0</c:v>
                </c:pt>
                <c:pt idx="1561">
                  <c:v>352.0</c:v>
                </c:pt>
                <c:pt idx="1562">
                  <c:v>352.0</c:v>
                </c:pt>
                <c:pt idx="1563">
                  <c:v>352.0</c:v>
                </c:pt>
                <c:pt idx="1564">
                  <c:v>352.0</c:v>
                </c:pt>
                <c:pt idx="1565">
                  <c:v>352.0</c:v>
                </c:pt>
                <c:pt idx="1566">
                  <c:v>352.0</c:v>
                </c:pt>
                <c:pt idx="1567">
                  <c:v>352.0</c:v>
                </c:pt>
                <c:pt idx="1568">
                  <c:v>352.0</c:v>
                </c:pt>
                <c:pt idx="1569">
                  <c:v>352.0</c:v>
                </c:pt>
                <c:pt idx="1570">
                  <c:v>352.0</c:v>
                </c:pt>
                <c:pt idx="1571">
                  <c:v>352.0</c:v>
                </c:pt>
                <c:pt idx="1572">
                  <c:v>352.0</c:v>
                </c:pt>
                <c:pt idx="1573">
                  <c:v>352.0</c:v>
                </c:pt>
                <c:pt idx="1574">
                  <c:v>352.0</c:v>
                </c:pt>
                <c:pt idx="1575">
                  <c:v>352.0</c:v>
                </c:pt>
                <c:pt idx="1576">
                  <c:v>352.0</c:v>
                </c:pt>
                <c:pt idx="1577">
                  <c:v>352.0</c:v>
                </c:pt>
                <c:pt idx="1578">
                  <c:v>352.0</c:v>
                </c:pt>
                <c:pt idx="1579">
                  <c:v>352.0</c:v>
                </c:pt>
                <c:pt idx="1580">
                  <c:v>352.0</c:v>
                </c:pt>
                <c:pt idx="1581">
                  <c:v>352.0</c:v>
                </c:pt>
                <c:pt idx="1582">
                  <c:v>352.0</c:v>
                </c:pt>
                <c:pt idx="1583">
                  <c:v>352.0</c:v>
                </c:pt>
                <c:pt idx="1584">
                  <c:v>352.0</c:v>
                </c:pt>
                <c:pt idx="1585">
                  <c:v>352.0</c:v>
                </c:pt>
                <c:pt idx="1586">
                  <c:v>352.0</c:v>
                </c:pt>
                <c:pt idx="1587">
                  <c:v>352.0</c:v>
                </c:pt>
                <c:pt idx="1588">
                  <c:v>352.0</c:v>
                </c:pt>
                <c:pt idx="1589">
                  <c:v>352.0</c:v>
                </c:pt>
                <c:pt idx="1590">
                  <c:v>353.0</c:v>
                </c:pt>
                <c:pt idx="1591">
                  <c:v>353.0</c:v>
                </c:pt>
                <c:pt idx="1592">
                  <c:v>353.0</c:v>
                </c:pt>
                <c:pt idx="1593">
                  <c:v>353.0</c:v>
                </c:pt>
                <c:pt idx="1594">
                  <c:v>353.0</c:v>
                </c:pt>
                <c:pt idx="1595">
                  <c:v>353.0</c:v>
                </c:pt>
                <c:pt idx="1596">
                  <c:v>353.0</c:v>
                </c:pt>
                <c:pt idx="1597">
                  <c:v>353.0</c:v>
                </c:pt>
                <c:pt idx="1598">
                  <c:v>353.0</c:v>
                </c:pt>
                <c:pt idx="1599">
                  <c:v>353.0</c:v>
                </c:pt>
                <c:pt idx="1600">
                  <c:v>353.0</c:v>
                </c:pt>
                <c:pt idx="1601">
                  <c:v>353.0</c:v>
                </c:pt>
                <c:pt idx="1602">
                  <c:v>353.0</c:v>
                </c:pt>
                <c:pt idx="1603">
                  <c:v>353.0</c:v>
                </c:pt>
                <c:pt idx="1604">
                  <c:v>353.0</c:v>
                </c:pt>
                <c:pt idx="1605">
                  <c:v>353.0</c:v>
                </c:pt>
                <c:pt idx="1606">
                  <c:v>353.0</c:v>
                </c:pt>
                <c:pt idx="1607">
                  <c:v>353.0</c:v>
                </c:pt>
                <c:pt idx="1608">
                  <c:v>353.0</c:v>
                </c:pt>
                <c:pt idx="1609">
                  <c:v>353.0</c:v>
                </c:pt>
                <c:pt idx="1610">
                  <c:v>353.0</c:v>
                </c:pt>
                <c:pt idx="1611">
                  <c:v>353.0</c:v>
                </c:pt>
                <c:pt idx="1612">
                  <c:v>353.0</c:v>
                </c:pt>
                <c:pt idx="1613">
                  <c:v>353.0</c:v>
                </c:pt>
                <c:pt idx="1614">
                  <c:v>353.0</c:v>
                </c:pt>
                <c:pt idx="1615">
                  <c:v>354.0</c:v>
                </c:pt>
                <c:pt idx="1616">
                  <c:v>354.0</c:v>
                </c:pt>
                <c:pt idx="1617">
                  <c:v>354.0</c:v>
                </c:pt>
                <c:pt idx="1618">
                  <c:v>354.0</c:v>
                </c:pt>
                <c:pt idx="1619">
                  <c:v>354.0</c:v>
                </c:pt>
                <c:pt idx="1620">
                  <c:v>354.0</c:v>
                </c:pt>
                <c:pt idx="1621">
                  <c:v>354.0</c:v>
                </c:pt>
                <c:pt idx="1622">
                  <c:v>354.0</c:v>
                </c:pt>
                <c:pt idx="1623">
                  <c:v>354.0</c:v>
                </c:pt>
                <c:pt idx="1624">
                  <c:v>354.0</c:v>
                </c:pt>
                <c:pt idx="1625">
                  <c:v>354.0</c:v>
                </c:pt>
                <c:pt idx="1626">
                  <c:v>354.0</c:v>
                </c:pt>
                <c:pt idx="1627">
                  <c:v>354.0</c:v>
                </c:pt>
                <c:pt idx="1628">
                  <c:v>354.0</c:v>
                </c:pt>
                <c:pt idx="1629">
                  <c:v>354.0</c:v>
                </c:pt>
                <c:pt idx="1630">
                  <c:v>354.0</c:v>
                </c:pt>
                <c:pt idx="1631">
                  <c:v>354.0</c:v>
                </c:pt>
                <c:pt idx="1632">
                  <c:v>354.0</c:v>
                </c:pt>
                <c:pt idx="1633">
                  <c:v>354.0</c:v>
                </c:pt>
                <c:pt idx="1634">
                  <c:v>354.0</c:v>
                </c:pt>
                <c:pt idx="1635">
                  <c:v>354.0</c:v>
                </c:pt>
                <c:pt idx="1636">
                  <c:v>355.0</c:v>
                </c:pt>
                <c:pt idx="1637">
                  <c:v>355.0</c:v>
                </c:pt>
                <c:pt idx="1638">
                  <c:v>355.0</c:v>
                </c:pt>
                <c:pt idx="1639">
                  <c:v>355.0</c:v>
                </c:pt>
                <c:pt idx="1640">
                  <c:v>355.0</c:v>
                </c:pt>
                <c:pt idx="1641">
                  <c:v>355.0</c:v>
                </c:pt>
                <c:pt idx="1642">
                  <c:v>355.0</c:v>
                </c:pt>
                <c:pt idx="1643">
                  <c:v>355.0</c:v>
                </c:pt>
                <c:pt idx="1644">
                  <c:v>355.0</c:v>
                </c:pt>
                <c:pt idx="1645">
                  <c:v>355.0</c:v>
                </c:pt>
                <c:pt idx="1646">
                  <c:v>355.0</c:v>
                </c:pt>
                <c:pt idx="1647">
                  <c:v>355.0</c:v>
                </c:pt>
                <c:pt idx="1648">
                  <c:v>355.0</c:v>
                </c:pt>
                <c:pt idx="1649">
                  <c:v>355.0</c:v>
                </c:pt>
                <c:pt idx="1650">
                  <c:v>355.0</c:v>
                </c:pt>
                <c:pt idx="1651">
                  <c:v>355.0</c:v>
                </c:pt>
                <c:pt idx="1652">
                  <c:v>355.0</c:v>
                </c:pt>
                <c:pt idx="1653">
                  <c:v>356.0</c:v>
                </c:pt>
                <c:pt idx="1654">
                  <c:v>356.0</c:v>
                </c:pt>
                <c:pt idx="1655">
                  <c:v>356.0</c:v>
                </c:pt>
                <c:pt idx="1656">
                  <c:v>356.0</c:v>
                </c:pt>
                <c:pt idx="1657">
                  <c:v>356.0</c:v>
                </c:pt>
                <c:pt idx="1658">
                  <c:v>356.0</c:v>
                </c:pt>
                <c:pt idx="1659">
                  <c:v>356.0</c:v>
                </c:pt>
                <c:pt idx="1660">
                  <c:v>356.0</c:v>
                </c:pt>
                <c:pt idx="1661">
                  <c:v>356.0</c:v>
                </c:pt>
                <c:pt idx="1662">
                  <c:v>356.0</c:v>
                </c:pt>
                <c:pt idx="1663">
                  <c:v>356.0</c:v>
                </c:pt>
                <c:pt idx="1664">
                  <c:v>356.0</c:v>
                </c:pt>
                <c:pt idx="1665">
                  <c:v>356.0</c:v>
                </c:pt>
                <c:pt idx="1666">
                  <c:v>356.0</c:v>
                </c:pt>
                <c:pt idx="1667">
                  <c:v>357.0</c:v>
                </c:pt>
                <c:pt idx="1668">
                  <c:v>357.0</c:v>
                </c:pt>
                <c:pt idx="1669">
                  <c:v>357.0</c:v>
                </c:pt>
                <c:pt idx="1670">
                  <c:v>357.0</c:v>
                </c:pt>
                <c:pt idx="1671">
                  <c:v>357.0</c:v>
                </c:pt>
                <c:pt idx="1672">
                  <c:v>357.0</c:v>
                </c:pt>
                <c:pt idx="1673">
                  <c:v>357.0</c:v>
                </c:pt>
                <c:pt idx="1674">
                  <c:v>357.0</c:v>
                </c:pt>
                <c:pt idx="1675">
                  <c:v>357.0</c:v>
                </c:pt>
                <c:pt idx="1676">
                  <c:v>357.0</c:v>
                </c:pt>
                <c:pt idx="1677">
                  <c:v>357.0</c:v>
                </c:pt>
                <c:pt idx="1678">
                  <c:v>357.0</c:v>
                </c:pt>
                <c:pt idx="1679">
                  <c:v>357.0</c:v>
                </c:pt>
                <c:pt idx="1680">
                  <c:v>357.0</c:v>
                </c:pt>
                <c:pt idx="1681">
                  <c:v>357.0</c:v>
                </c:pt>
                <c:pt idx="1682">
                  <c:v>357.0</c:v>
                </c:pt>
                <c:pt idx="1683">
                  <c:v>357.0</c:v>
                </c:pt>
                <c:pt idx="1684">
                  <c:v>357.0</c:v>
                </c:pt>
                <c:pt idx="1685">
                  <c:v>357.0</c:v>
                </c:pt>
                <c:pt idx="1686">
                  <c:v>358.0</c:v>
                </c:pt>
                <c:pt idx="1687">
                  <c:v>358.0</c:v>
                </c:pt>
                <c:pt idx="1688">
                  <c:v>358.0</c:v>
                </c:pt>
                <c:pt idx="1689">
                  <c:v>358.0</c:v>
                </c:pt>
                <c:pt idx="1690">
                  <c:v>358.0</c:v>
                </c:pt>
                <c:pt idx="1691">
                  <c:v>358.0</c:v>
                </c:pt>
                <c:pt idx="1692">
                  <c:v>358.0</c:v>
                </c:pt>
                <c:pt idx="1693">
                  <c:v>358.0</c:v>
                </c:pt>
                <c:pt idx="1694">
                  <c:v>358.0</c:v>
                </c:pt>
                <c:pt idx="1695">
                  <c:v>358.0</c:v>
                </c:pt>
                <c:pt idx="1696">
                  <c:v>358.0</c:v>
                </c:pt>
                <c:pt idx="1697">
                  <c:v>358.0</c:v>
                </c:pt>
                <c:pt idx="1698">
                  <c:v>358.0</c:v>
                </c:pt>
                <c:pt idx="1699">
                  <c:v>358.0</c:v>
                </c:pt>
                <c:pt idx="1700">
                  <c:v>358.0</c:v>
                </c:pt>
                <c:pt idx="1701">
                  <c:v>358.0</c:v>
                </c:pt>
                <c:pt idx="1702">
                  <c:v>358.0</c:v>
                </c:pt>
                <c:pt idx="1703">
                  <c:v>358.0</c:v>
                </c:pt>
                <c:pt idx="1704">
                  <c:v>358.0</c:v>
                </c:pt>
                <c:pt idx="1705">
                  <c:v>358.0</c:v>
                </c:pt>
                <c:pt idx="1706">
                  <c:v>359.0</c:v>
                </c:pt>
                <c:pt idx="1707">
                  <c:v>359.0</c:v>
                </c:pt>
                <c:pt idx="1708">
                  <c:v>359.0</c:v>
                </c:pt>
                <c:pt idx="1709">
                  <c:v>359.0</c:v>
                </c:pt>
                <c:pt idx="1710">
                  <c:v>359.0</c:v>
                </c:pt>
                <c:pt idx="1711">
                  <c:v>359.0</c:v>
                </c:pt>
                <c:pt idx="1712">
                  <c:v>359.0</c:v>
                </c:pt>
                <c:pt idx="1713">
                  <c:v>359.0</c:v>
                </c:pt>
                <c:pt idx="1714">
                  <c:v>359.0</c:v>
                </c:pt>
                <c:pt idx="1715">
                  <c:v>359.0</c:v>
                </c:pt>
                <c:pt idx="1716">
                  <c:v>359.0</c:v>
                </c:pt>
                <c:pt idx="1717">
                  <c:v>359.0</c:v>
                </c:pt>
                <c:pt idx="1718">
                  <c:v>359.0</c:v>
                </c:pt>
                <c:pt idx="1719">
                  <c:v>359.0</c:v>
                </c:pt>
                <c:pt idx="1720">
                  <c:v>359.0</c:v>
                </c:pt>
                <c:pt idx="1721">
                  <c:v>359.0</c:v>
                </c:pt>
                <c:pt idx="1722">
                  <c:v>359.0</c:v>
                </c:pt>
                <c:pt idx="1723">
                  <c:v>359.0</c:v>
                </c:pt>
                <c:pt idx="1724">
                  <c:v>359.0</c:v>
                </c:pt>
                <c:pt idx="1725">
                  <c:v>359.0</c:v>
                </c:pt>
                <c:pt idx="1726">
                  <c:v>359.0</c:v>
                </c:pt>
                <c:pt idx="1727">
                  <c:v>360.0</c:v>
                </c:pt>
                <c:pt idx="1728">
                  <c:v>360.0</c:v>
                </c:pt>
                <c:pt idx="1729">
                  <c:v>360.0</c:v>
                </c:pt>
                <c:pt idx="1730">
                  <c:v>360.0</c:v>
                </c:pt>
                <c:pt idx="1731">
                  <c:v>360.0</c:v>
                </c:pt>
                <c:pt idx="1732">
                  <c:v>360.0</c:v>
                </c:pt>
                <c:pt idx="1733">
                  <c:v>360.0</c:v>
                </c:pt>
                <c:pt idx="1734">
                  <c:v>360.0</c:v>
                </c:pt>
                <c:pt idx="1735">
                  <c:v>360.0</c:v>
                </c:pt>
                <c:pt idx="1736">
                  <c:v>360.0</c:v>
                </c:pt>
                <c:pt idx="1737">
                  <c:v>360.0</c:v>
                </c:pt>
                <c:pt idx="1738">
                  <c:v>360.0</c:v>
                </c:pt>
                <c:pt idx="1739">
                  <c:v>360.0</c:v>
                </c:pt>
                <c:pt idx="1740">
                  <c:v>360.0</c:v>
                </c:pt>
                <c:pt idx="1741">
                  <c:v>360.0</c:v>
                </c:pt>
                <c:pt idx="1742">
                  <c:v>360.0</c:v>
                </c:pt>
                <c:pt idx="1743">
                  <c:v>360.0</c:v>
                </c:pt>
                <c:pt idx="1744">
                  <c:v>360.0</c:v>
                </c:pt>
                <c:pt idx="1745">
                  <c:v>360.0</c:v>
                </c:pt>
                <c:pt idx="1746">
                  <c:v>360.0</c:v>
                </c:pt>
                <c:pt idx="1747">
                  <c:v>360.0</c:v>
                </c:pt>
                <c:pt idx="1748">
                  <c:v>361.0</c:v>
                </c:pt>
                <c:pt idx="1749">
                  <c:v>361.0</c:v>
                </c:pt>
                <c:pt idx="1750">
                  <c:v>361.0</c:v>
                </c:pt>
                <c:pt idx="1751">
                  <c:v>361.0</c:v>
                </c:pt>
                <c:pt idx="1752">
                  <c:v>361.0</c:v>
                </c:pt>
                <c:pt idx="1753">
                  <c:v>361.0</c:v>
                </c:pt>
                <c:pt idx="1754">
                  <c:v>361.0</c:v>
                </c:pt>
                <c:pt idx="1755">
                  <c:v>361.0</c:v>
                </c:pt>
                <c:pt idx="1756">
                  <c:v>361.0</c:v>
                </c:pt>
                <c:pt idx="1757">
                  <c:v>361.0</c:v>
                </c:pt>
                <c:pt idx="1758">
                  <c:v>361.0</c:v>
                </c:pt>
                <c:pt idx="1759">
                  <c:v>362.0</c:v>
                </c:pt>
                <c:pt idx="1760">
                  <c:v>362.0</c:v>
                </c:pt>
                <c:pt idx="1761">
                  <c:v>362.0</c:v>
                </c:pt>
                <c:pt idx="1762">
                  <c:v>362.0</c:v>
                </c:pt>
                <c:pt idx="1763">
                  <c:v>362.0</c:v>
                </c:pt>
                <c:pt idx="1764">
                  <c:v>362.0</c:v>
                </c:pt>
                <c:pt idx="1765">
                  <c:v>362.0</c:v>
                </c:pt>
                <c:pt idx="1766">
                  <c:v>362.0</c:v>
                </c:pt>
                <c:pt idx="1767">
                  <c:v>362.0</c:v>
                </c:pt>
                <c:pt idx="1768">
                  <c:v>362.0</c:v>
                </c:pt>
                <c:pt idx="1769">
                  <c:v>362.0</c:v>
                </c:pt>
                <c:pt idx="1770">
                  <c:v>362.0</c:v>
                </c:pt>
                <c:pt idx="1771">
                  <c:v>362.0</c:v>
                </c:pt>
                <c:pt idx="1772">
                  <c:v>362.0</c:v>
                </c:pt>
                <c:pt idx="1773">
                  <c:v>362.0</c:v>
                </c:pt>
                <c:pt idx="1774">
                  <c:v>362.0</c:v>
                </c:pt>
                <c:pt idx="1775">
                  <c:v>362.0</c:v>
                </c:pt>
                <c:pt idx="1776">
                  <c:v>362.0</c:v>
                </c:pt>
                <c:pt idx="1777">
                  <c:v>362.0</c:v>
                </c:pt>
                <c:pt idx="1778">
                  <c:v>362.0</c:v>
                </c:pt>
                <c:pt idx="1779">
                  <c:v>363.0</c:v>
                </c:pt>
                <c:pt idx="1780">
                  <c:v>363.0</c:v>
                </c:pt>
                <c:pt idx="1781">
                  <c:v>363.0</c:v>
                </c:pt>
                <c:pt idx="1782">
                  <c:v>363.0</c:v>
                </c:pt>
                <c:pt idx="1783">
                  <c:v>363.0</c:v>
                </c:pt>
                <c:pt idx="1784">
                  <c:v>363.0</c:v>
                </c:pt>
                <c:pt idx="1785">
                  <c:v>363.0</c:v>
                </c:pt>
                <c:pt idx="1786">
                  <c:v>363.0</c:v>
                </c:pt>
                <c:pt idx="1787">
                  <c:v>363.0</c:v>
                </c:pt>
                <c:pt idx="1788">
                  <c:v>363.0</c:v>
                </c:pt>
                <c:pt idx="1789">
                  <c:v>363.0</c:v>
                </c:pt>
                <c:pt idx="1790">
                  <c:v>363.0</c:v>
                </c:pt>
                <c:pt idx="1791">
                  <c:v>363.0</c:v>
                </c:pt>
                <c:pt idx="1792">
                  <c:v>363.0</c:v>
                </c:pt>
                <c:pt idx="1793">
                  <c:v>363.0</c:v>
                </c:pt>
                <c:pt idx="1794">
                  <c:v>363.0</c:v>
                </c:pt>
                <c:pt idx="1795">
                  <c:v>363.0</c:v>
                </c:pt>
                <c:pt idx="1796">
                  <c:v>364.0</c:v>
                </c:pt>
                <c:pt idx="1797">
                  <c:v>364.0</c:v>
                </c:pt>
                <c:pt idx="1798">
                  <c:v>364.0</c:v>
                </c:pt>
                <c:pt idx="1799">
                  <c:v>364.0</c:v>
                </c:pt>
                <c:pt idx="1800">
                  <c:v>364.0</c:v>
                </c:pt>
                <c:pt idx="1801">
                  <c:v>364.0</c:v>
                </c:pt>
                <c:pt idx="1802">
                  <c:v>364.0</c:v>
                </c:pt>
                <c:pt idx="1803">
                  <c:v>364.0</c:v>
                </c:pt>
                <c:pt idx="1804">
                  <c:v>364.0</c:v>
                </c:pt>
                <c:pt idx="1805">
                  <c:v>364.0</c:v>
                </c:pt>
                <c:pt idx="1806">
                  <c:v>364.0</c:v>
                </c:pt>
                <c:pt idx="1807">
                  <c:v>364.0</c:v>
                </c:pt>
                <c:pt idx="1808">
                  <c:v>364.0</c:v>
                </c:pt>
                <c:pt idx="1809">
                  <c:v>364.0</c:v>
                </c:pt>
                <c:pt idx="1810">
                  <c:v>364.0</c:v>
                </c:pt>
                <c:pt idx="1811">
                  <c:v>364.0</c:v>
                </c:pt>
                <c:pt idx="1812">
                  <c:v>364.0</c:v>
                </c:pt>
                <c:pt idx="1813">
                  <c:v>364.0</c:v>
                </c:pt>
                <c:pt idx="1814">
                  <c:v>364.0</c:v>
                </c:pt>
                <c:pt idx="1815">
                  <c:v>364.0</c:v>
                </c:pt>
                <c:pt idx="1816">
                  <c:v>364.0</c:v>
                </c:pt>
                <c:pt idx="1817">
                  <c:v>364.0</c:v>
                </c:pt>
                <c:pt idx="1818">
                  <c:v>365.0</c:v>
                </c:pt>
                <c:pt idx="1819">
                  <c:v>365.0</c:v>
                </c:pt>
                <c:pt idx="1820">
                  <c:v>365.0</c:v>
                </c:pt>
                <c:pt idx="1821">
                  <c:v>365.0</c:v>
                </c:pt>
                <c:pt idx="1822">
                  <c:v>365.0</c:v>
                </c:pt>
                <c:pt idx="1823">
                  <c:v>365.0</c:v>
                </c:pt>
                <c:pt idx="1824">
                  <c:v>365.0</c:v>
                </c:pt>
                <c:pt idx="1825">
                  <c:v>365.0</c:v>
                </c:pt>
                <c:pt idx="1826">
                  <c:v>365.0</c:v>
                </c:pt>
                <c:pt idx="1827">
                  <c:v>365.0</c:v>
                </c:pt>
                <c:pt idx="1828">
                  <c:v>365.0</c:v>
                </c:pt>
                <c:pt idx="1829">
                  <c:v>365.0</c:v>
                </c:pt>
                <c:pt idx="1830">
                  <c:v>365.0</c:v>
                </c:pt>
                <c:pt idx="1831">
                  <c:v>365.0</c:v>
                </c:pt>
                <c:pt idx="1832">
                  <c:v>365.0</c:v>
                </c:pt>
                <c:pt idx="1833">
                  <c:v>365.0</c:v>
                </c:pt>
                <c:pt idx="1834">
                  <c:v>365.0</c:v>
                </c:pt>
                <c:pt idx="1835">
                  <c:v>365.0</c:v>
                </c:pt>
                <c:pt idx="1836">
                  <c:v>365.0</c:v>
                </c:pt>
                <c:pt idx="1837">
                  <c:v>365.0</c:v>
                </c:pt>
                <c:pt idx="1838">
                  <c:v>365.0</c:v>
                </c:pt>
                <c:pt idx="1839">
                  <c:v>365.0</c:v>
                </c:pt>
                <c:pt idx="1840">
                  <c:v>365.0</c:v>
                </c:pt>
                <c:pt idx="1841">
                  <c:v>365.0</c:v>
                </c:pt>
                <c:pt idx="1842">
                  <c:v>365.0</c:v>
                </c:pt>
                <c:pt idx="1843">
                  <c:v>365.0</c:v>
                </c:pt>
                <c:pt idx="1844">
                  <c:v>365.0</c:v>
                </c:pt>
                <c:pt idx="1845">
                  <c:v>365.0</c:v>
                </c:pt>
                <c:pt idx="1846">
                  <c:v>365.0</c:v>
                </c:pt>
                <c:pt idx="1847">
                  <c:v>365.0</c:v>
                </c:pt>
                <c:pt idx="1848">
                  <c:v>365.0</c:v>
                </c:pt>
                <c:pt idx="1849">
                  <c:v>365.0</c:v>
                </c:pt>
                <c:pt idx="1850">
                  <c:v>365.0</c:v>
                </c:pt>
                <c:pt idx="1851">
                  <c:v>366.0</c:v>
                </c:pt>
                <c:pt idx="1852">
                  <c:v>366.0</c:v>
                </c:pt>
                <c:pt idx="1853">
                  <c:v>366.0</c:v>
                </c:pt>
                <c:pt idx="1854">
                  <c:v>366.0</c:v>
                </c:pt>
                <c:pt idx="1855">
                  <c:v>366.0</c:v>
                </c:pt>
                <c:pt idx="1856">
                  <c:v>366.0</c:v>
                </c:pt>
                <c:pt idx="1857">
                  <c:v>366.0</c:v>
                </c:pt>
                <c:pt idx="1858">
                  <c:v>366.0</c:v>
                </c:pt>
                <c:pt idx="1859">
                  <c:v>366.0</c:v>
                </c:pt>
                <c:pt idx="1860">
                  <c:v>366.0</c:v>
                </c:pt>
                <c:pt idx="1861">
                  <c:v>366.0</c:v>
                </c:pt>
                <c:pt idx="1862">
                  <c:v>366.0</c:v>
                </c:pt>
                <c:pt idx="1863">
                  <c:v>366.0</c:v>
                </c:pt>
                <c:pt idx="1864">
                  <c:v>366.0</c:v>
                </c:pt>
                <c:pt idx="1865">
                  <c:v>366.0</c:v>
                </c:pt>
                <c:pt idx="1866">
                  <c:v>366.0</c:v>
                </c:pt>
                <c:pt idx="1867">
                  <c:v>366.0</c:v>
                </c:pt>
                <c:pt idx="1868">
                  <c:v>366.0</c:v>
                </c:pt>
                <c:pt idx="1869">
                  <c:v>366.0</c:v>
                </c:pt>
                <c:pt idx="1870">
                  <c:v>366.0</c:v>
                </c:pt>
                <c:pt idx="1871">
                  <c:v>366.0</c:v>
                </c:pt>
                <c:pt idx="1872">
                  <c:v>366.0</c:v>
                </c:pt>
                <c:pt idx="1873">
                  <c:v>366.0</c:v>
                </c:pt>
                <c:pt idx="1874">
                  <c:v>366.0</c:v>
                </c:pt>
                <c:pt idx="1875">
                  <c:v>366.0</c:v>
                </c:pt>
                <c:pt idx="1876">
                  <c:v>366.0</c:v>
                </c:pt>
                <c:pt idx="1877">
                  <c:v>366.0</c:v>
                </c:pt>
                <c:pt idx="1878">
                  <c:v>366.0</c:v>
                </c:pt>
                <c:pt idx="1879">
                  <c:v>367.0</c:v>
                </c:pt>
                <c:pt idx="1880">
                  <c:v>367.0</c:v>
                </c:pt>
                <c:pt idx="1881">
                  <c:v>367.0</c:v>
                </c:pt>
                <c:pt idx="1882">
                  <c:v>367.0</c:v>
                </c:pt>
                <c:pt idx="1883">
                  <c:v>367.0</c:v>
                </c:pt>
                <c:pt idx="1884">
                  <c:v>367.0</c:v>
                </c:pt>
                <c:pt idx="1885">
                  <c:v>367.0</c:v>
                </c:pt>
                <c:pt idx="1886">
                  <c:v>367.0</c:v>
                </c:pt>
                <c:pt idx="1887">
                  <c:v>367.0</c:v>
                </c:pt>
                <c:pt idx="1888">
                  <c:v>367.0</c:v>
                </c:pt>
                <c:pt idx="1889">
                  <c:v>367.0</c:v>
                </c:pt>
                <c:pt idx="1890">
                  <c:v>367.0</c:v>
                </c:pt>
                <c:pt idx="1891">
                  <c:v>367.0</c:v>
                </c:pt>
                <c:pt idx="1892">
                  <c:v>367.0</c:v>
                </c:pt>
                <c:pt idx="1893">
                  <c:v>367.0</c:v>
                </c:pt>
                <c:pt idx="1894">
                  <c:v>367.0</c:v>
                </c:pt>
                <c:pt idx="1895">
                  <c:v>367.0</c:v>
                </c:pt>
                <c:pt idx="1896">
                  <c:v>367.0</c:v>
                </c:pt>
                <c:pt idx="1897">
                  <c:v>367.0</c:v>
                </c:pt>
                <c:pt idx="1898">
                  <c:v>367.0</c:v>
                </c:pt>
                <c:pt idx="1899">
                  <c:v>368.0</c:v>
                </c:pt>
                <c:pt idx="1900">
                  <c:v>368.0</c:v>
                </c:pt>
                <c:pt idx="1901">
                  <c:v>368.0</c:v>
                </c:pt>
                <c:pt idx="1902">
                  <c:v>368.0</c:v>
                </c:pt>
                <c:pt idx="1903">
                  <c:v>368.0</c:v>
                </c:pt>
                <c:pt idx="1904">
                  <c:v>368.0</c:v>
                </c:pt>
                <c:pt idx="1905">
                  <c:v>368.0</c:v>
                </c:pt>
                <c:pt idx="1906">
                  <c:v>368.0</c:v>
                </c:pt>
                <c:pt idx="1907">
                  <c:v>368.0</c:v>
                </c:pt>
                <c:pt idx="1908">
                  <c:v>368.0</c:v>
                </c:pt>
                <c:pt idx="1909">
                  <c:v>368.0</c:v>
                </c:pt>
                <c:pt idx="1910">
                  <c:v>368.0</c:v>
                </c:pt>
                <c:pt idx="1911">
                  <c:v>368.0</c:v>
                </c:pt>
                <c:pt idx="1912">
                  <c:v>368.0</c:v>
                </c:pt>
                <c:pt idx="1913">
                  <c:v>368.0</c:v>
                </c:pt>
                <c:pt idx="1914">
                  <c:v>368.0</c:v>
                </c:pt>
                <c:pt idx="1915">
                  <c:v>368.0</c:v>
                </c:pt>
                <c:pt idx="1916">
                  <c:v>368.0</c:v>
                </c:pt>
                <c:pt idx="1917">
                  <c:v>368.0</c:v>
                </c:pt>
                <c:pt idx="1918">
                  <c:v>368.0</c:v>
                </c:pt>
                <c:pt idx="1919">
                  <c:v>368.0</c:v>
                </c:pt>
                <c:pt idx="1920">
                  <c:v>368.0</c:v>
                </c:pt>
                <c:pt idx="1921">
                  <c:v>369.0</c:v>
                </c:pt>
                <c:pt idx="1922">
                  <c:v>369.0</c:v>
                </c:pt>
                <c:pt idx="1923">
                  <c:v>369.0</c:v>
                </c:pt>
                <c:pt idx="1924">
                  <c:v>369.0</c:v>
                </c:pt>
                <c:pt idx="1925">
                  <c:v>369.0</c:v>
                </c:pt>
                <c:pt idx="1926">
                  <c:v>369.0</c:v>
                </c:pt>
                <c:pt idx="1927">
                  <c:v>369.0</c:v>
                </c:pt>
                <c:pt idx="1928">
                  <c:v>369.0</c:v>
                </c:pt>
                <c:pt idx="1929">
                  <c:v>369.0</c:v>
                </c:pt>
                <c:pt idx="1930">
                  <c:v>369.0</c:v>
                </c:pt>
                <c:pt idx="1931">
                  <c:v>369.0</c:v>
                </c:pt>
                <c:pt idx="1932">
                  <c:v>369.0</c:v>
                </c:pt>
                <c:pt idx="1933">
                  <c:v>369.0</c:v>
                </c:pt>
                <c:pt idx="1934">
                  <c:v>369.0</c:v>
                </c:pt>
                <c:pt idx="1935">
                  <c:v>369.0</c:v>
                </c:pt>
                <c:pt idx="1936">
                  <c:v>369.0</c:v>
                </c:pt>
                <c:pt idx="1937">
                  <c:v>369.0</c:v>
                </c:pt>
                <c:pt idx="1938">
                  <c:v>369.0</c:v>
                </c:pt>
                <c:pt idx="1939">
                  <c:v>369.0</c:v>
                </c:pt>
                <c:pt idx="1940">
                  <c:v>369.0</c:v>
                </c:pt>
                <c:pt idx="1941">
                  <c:v>369.0</c:v>
                </c:pt>
                <c:pt idx="1942">
                  <c:v>369.0</c:v>
                </c:pt>
                <c:pt idx="1943">
                  <c:v>369.0</c:v>
                </c:pt>
                <c:pt idx="1944">
                  <c:v>369.0</c:v>
                </c:pt>
                <c:pt idx="1945">
                  <c:v>369.0</c:v>
                </c:pt>
                <c:pt idx="1946">
                  <c:v>369.0</c:v>
                </c:pt>
                <c:pt idx="1947">
                  <c:v>369.0</c:v>
                </c:pt>
                <c:pt idx="1948">
                  <c:v>369.0</c:v>
                </c:pt>
                <c:pt idx="1949">
                  <c:v>369.0</c:v>
                </c:pt>
                <c:pt idx="1950">
                  <c:v>369.0</c:v>
                </c:pt>
                <c:pt idx="1951">
                  <c:v>369.0</c:v>
                </c:pt>
                <c:pt idx="1952">
                  <c:v>369.0</c:v>
                </c:pt>
                <c:pt idx="1953">
                  <c:v>369.0</c:v>
                </c:pt>
                <c:pt idx="1954">
                  <c:v>369.0</c:v>
                </c:pt>
                <c:pt idx="1955">
                  <c:v>369.0</c:v>
                </c:pt>
                <c:pt idx="1956">
                  <c:v>370.0</c:v>
                </c:pt>
                <c:pt idx="1957">
                  <c:v>370.0</c:v>
                </c:pt>
                <c:pt idx="1958">
                  <c:v>370.0</c:v>
                </c:pt>
                <c:pt idx="1959">
                  <c:v>370.0</c:v>
                </c:pt>
                <c:pt idx="1960">
                  <c:v>370.0</c:v>
                </c:pt>
                <c:pt idx="1961">
                  <c:v>370.0</c:v>
                </c:pt>
                <c:pt idx="1962">
                  <c:v>370.0</c:v>
                </c:pt>
                <c:pt idx="1963">
                  <c:v>370.0</c:v>
                </c:pt>
                <c:pt idx="1964">
                  <c:v>370.0</c:v>
                </c:pt>
                <c:pt idx="1965">
                  <c:v>370.0</c:v>
                </c:pt>
                <c:pt idx="1966">
                  <c:v>370.0</c:v>
                </c:pt>
                <c:pt idx="1967">
                  <c:v>370.0</c:v>
                </c:pt>
                <c:pt idx="1968">
                  <c:v>370.0</c:v>
                </c:pt>
                <c:pt idx="1969">
                  <c:v>370.0</c:v>
                </c:pt>
                <c:pt idx="1970">
                  <c:v>370.0</c:v>
                </c:pt>
                <c:pt idx="1971">
                  <c:v>370.0</c:v>
                </c:pt>
                <c:pt idx="1972">
                  <c:v>370.0</c:v>
                </c:pt>
                <c:pt idx="1973">
                  <c:v>370.0</c:v>
                </c:pt>
                <c:pt idx="1974">
                  <c:v>370.0</c:v>
                </c:pt>
                <c:pt idx="1975">
                  <c:v>370.0</c:v>
                </c:pt>
                <c:pt idx="1976">
                  <c:v>370.0</c:v>
                </c:pt>
                <c:pt idx="1977">
                  <c:v>370.0</c:v>
                </c:pt>
                <c:pt idx="1978">
                  <c:v>371.0</c:v>
                </c:pt>
                <c:pt idx="1979">
                  <c:v>371.0</c:v>
                </c:pt>
                <c:pt idx="1980">
                  <c:v>371.0</c:v>
                </c:pt>
                <c:pt idx="1981">
                  <c:v>371.0</c:v>
                </c:pt>
                <c:pt idx="1982">
                  <c:v>371.0</c:v>
                </c:pt>
                <c:pt idx="1983">
                  <c:v>371.0</c:v>
                </c:pt>
                <c:pt idx="1984">
                  <c:v>371.0</c:v>
                </c:pt>
                <c:pt idx="1985">
                  <c:v>371.0</c:v>
                </c:pt>
                <c:pt idx="1986">
                  <c:v>371.0</c:v>
                </c:pt>
                <c:pt idx="1987">
                  <c:v>371.0</c:v>
                </c:pt>
                <c:pt idx="1988">
                  <c:v>371.0</c:v>
                </c:pt>
                <c:pt idx="1989">
                  <c:v>371.0</c:v>
                </c:pt>
                <c:pt idx="1990">
                  <c:v>371.0</c:v>
                </c:pt>
                <c:pt idx="1991">
                  <c:v>371.0</c:v>
                </c:pt>
                <c:pt idx="1992">
                  <c:v>371.0</c:v>
                </c:pt>
                <c:pt idx="1993">
                  <c:v>371.0</c:v>
                </c:pt>
                <c:pt idx="1994">
                  <c:v>371.0</c:v>
                </c:pt>
                <c:pt idx="1995">
                  <c:v>371.0</c:v>
                </c:pt>
                <c:pt idx="1996">
                  <c:v>371.0</c:v>
                </c:pt>
                <c:pt idx="1997">
                  <c:v>371.0</c:v>
                </c:pt>
                <c:pt idx="1998">
                  <c:v>371.0</c:v>
                </c:pt>
                <c:pt idx="1999">
                  <c:v>371.0</c:v>
                </c:pt>
                <c:pt idx="2000">
                  <c:v>371.0</c:v>
                </c:pt>
                <c:pt idx="2001">
                  <c:v>371.0</c:v>
                </c:pt>
                <c:pt idx="2002">
                  <c:v>372.0</c:v>
                </c:pt>
                <c:pt idx="2003">
                  <c:v>372.0</c:v>
                </c:pt>
                <c:pt idx="2004">
                  <c:v>372.0</c:v>
                </c:pt>
                <c:pt idx="2005">
                  <c:v>372.0</c:v>
                </c:pt>
                <c:pt idx="2006">
                  <c:v>372.0</c:v>
                </c:pt>
                <c:pt idx="2007">
                  <c:v>372.0</c:v>
                </c:pt>
                <c:pt idx="2008">
                  <c:v>372.0</c:v>
                </c:pt>
                <c:pt idx="2009">
                  <c:v>372.0</c:v>
                </c:pt>
                <c:pt idx="2010">
                  <c:v>372.0</c:v>
                </c:pt>
                <c:pt idx="2011">
                  <c:v>372.0</c:v>
                </c:pt>
                <c:pt idx="2012">
                  <c:v>372.0</c:v>
                </c:pt>
                <c:pt idx="2013">
                  <c:v>372.0</c:v>
                </c:pt>
                <c:pt idx="2014">
                  <c:v>372.0</c:v>
                </c:pt>
                <c:pt idx="2015">
                  <c:v>372.0</c:v>
                </c:pt>
                <c:pt idx="2016">
                  <c:v>372.0</c:v>
                </c:pt>
                <c:pt idx="2017">
                  <c:v>372.0</c:v>
                </c:pt>
                <c:pt idx="2018">
                  <c:v>372.0</c:v>
                </c:pt>
                <c:pt idx="2019">
                  <c:v>372.0</c:v>
                </c:pt>
                <c:pt idx="2020">
                  <c:v>372.0</c:v>
                </c:pt>
                <c:pt idx="2021">
                  <c:v>372.0</c:v>
                </c:pt>
                <c:pt idx="2022">
                  <c:v>372.0</c:v>
                </c:pt>
                <c:pt idx="2023">
                  <c:v>372.0</c:v>
                </c:pt>
                <c:pt idx="2024">
                  <c:v>372.0</c:v>
                </c:pt>
                <c:pt idx="2025">
                  <c:v>372.0</c:v>
                </c:pt>
                <c:pt idx="2026">
                  <c:v>372.0</c:v>
                </c:pt>
                <c:pt idx="2027">
                  <c:v>372.0</c:v>
                </c:pt>
                <c:pt idx="2028">
                  <c:v>372.0</c:v>
                </c:pt>
                <c:pt idx="2029">
                  <c:v>373.0</c:v>
                </c:pt>
                <c:pt idx="2030">
                  <c:v>373.0</c:v>
                </c:pt>
                <c:pt idx="2031">
                  <c:v>373.0</c:v>
                </c:pt>
                <c:pt idx="2032">
                  <c:v>373.0</c:v>
                </c:pt>
                <c:pt idx="2033">
                  <c:v>373.0</c:v>
                </c:pt>
                <c:pt idx="2034">
                  <c:v>373.0</c:v>
                </c:pt>
                <c:pt idx="2035">
                  <c:v>373.0</c:v>
                </c:pt>
                <c:pt idx="2036">
                  <c:v>373.0</c:v>
                </c:pt>
                <c:pt idx="2037">
                  <c:v>373.0</c:v>
                </c:pt>
                <c:pt idx="2038">
                  <c:v>373.0</c:v>
                </c:pt>
                <c:pt idx="2039">
                  <c:v>373.0</c:v>
                </c:pt>
                <c:pt idx="2040">
                  <c:v>373.0</c:v>
                </c:pt>
                <c:pt idx="2041">
                  <c:v>373.0</c:v>
                </c:pt>
                <c:pt idx="2042">
                  <c:v>373.0</c:v>
                </c:pt>
                <c:pt idx="2043">
                  <c:v>373.0</c:v>
                </c:pt>
                <c:pt idx="2044">
                  <c:v>373.0</c:v>
                </c:pt>
                <c:pt idx="2045">
                  <c:v>374.0</c:v>
                </c:pt>
                <c:pt idx="2046">
                  <c:v>374.0</c:v>
                </c:pt>
                <c:pt idx="2047">
                  <c:v>374.0</c:v>
                </c:pt>
                <c:pt idx="2048">
                  <c:v>374.0</c:v>
                </c:pt>
                <c:pt idx="2049">
                  <c:v>374.0</c:v>
                </c:pt>
                <c:pt idx="2050">
                  <c:v>374.0</c:v>
                </c:pt>
                <c:pt idx="2051">
                  <c:v>374.0</c:v>
                </c:pt>
                <c:pt idx="2052">
                  <c:v>374.0</c:v>
                </c:pt>
                <c:pt idx="2053">
                  <c:v>374.0</c:v>
                </c:pt>
                <c:pt idx="2054">
                  <c:v>374.0</c:v>
                </c:pt>
                <c:pt idx="2055">
                  <c:v>374.0</c:v>
                </c:pt>
                <c:pt idx="2056">
                  <c:v>374.0</c:v>
                </c:pt>
                <c:pt idx="2057">
                  <c:v>374.0</c:v>
                </c:pt>
                <c:pt idx="2058">
                  <c:v>374.0</c:v>
                </c:pt>
                <c:pt idx="2059">
                  <c:v>375.0</c:v>
                </c:pt>
                <c:pt idx="2060">
                  <c:v>375.0</c:v>
                </c:pt>
                <c:pt idx="2061">
                  <c:v>375.0</c:v>
                </c:pt>
                <c:pt idx="2062">
                  <c:v>375.0</c:v>
                </c:pt>
                <c:pt idx="2063">
                  <c:v>375.0</c:v>
                </c:pt>
                <c:pt idx="2064">
                  <c:v>375.0</c:v>
                </c:pt>
                <c:pt idx="2065">
                  <c:v>375.0</c:v>
                </c:pt>
                <c:pt idx="2066">
                  <c:v>375.0</c:v>
                </c:pt>
                <c:pt idx="2067">
                  <c:v>375.0</c:v>
                </c:pt>
                <c:pt idx="2068">
                  <c:v>375.0</c:v>
                </c:pt>
                <c:pt idx="2069">
                  <c:v>375.0</c:v>
                </c:pt>
                <c:pt idx="2070">
                  <c:v>375.0</c:v>
                </c:pt>
                <c:pt idx="2071">
                  <c:v>375.0</c:v>
                </c:pt>
                <c:pt idx="2072">
                  <c:v>375.0</c:v>
                </c:pt>
                <c:pt idx="2073">
                  <c:v>375.0</c:v>
                </c:pt>
                <c:pt idx="2074">
                  <c:v>375.0</c:v>
                </c:pt>
                <c:pt idx="2075">
                  <c:v>375.0</c:v>
                </c:pt>
                <c:pt idx="2076">
                  <c:v>375.0</c:v>
                </c:pt>
                <c:pt idx="2077">
                  <c:v>375.0</c:v>
                </c:pt>
                <c:pt idx="2078">
                  <c:v>376.0</c:v>
                </c:pt>
                <c:pt idx="2079">
                  <c:v>376.0</c:v>
                </c:pt>
                <c:pt idx="2080">
                  <c:v>376.0</c:v>
                </c:pt>
                <c:pt idx="2081">
                  <c:v>376.0</c:v>
                </c:pt>
                <c:pt idx="2082">
                  <c:v>376.0</c:v>
                </c:pt>
                <c:pt idx="2083">
                  <c:v>376.0</c:v>
                </c:pt>
                <c:pt idx="2084">
                  <c:v>376.0</c:v>
                </c:pt>
                <c:pt idx="2085">
                  <c:v>376.0</c:v>
                </c:pt>
                <c:pt idx="2086">
                  <c:v>376.0</c:v>
                </c:pt>
                <c:pt idx="2087">
                  <c:v>376.0</c:v>
                </c:pt>
                <c:pt idx="2088">
                  <c:v>376.0</c:v>
                </c:pt>
                <c:pt idx="2089">
                  <c:v>376.0</c:v>
                </c:pt>
                <c:pt idx="2090">
                  <c:v>376.0</c:v>
                </c:pt>
                <c:pt idx="2091">
                  <c:v>376.0</c:v>
                </c:pt>
                <c:pt idx="2092">
                  <c:v>376.0</c:v>
                </c:pt>
                <c:pt idx="2093">
                  <c:v>377.0</c:v>
                </c:pt>
                <c:pt idx="2094">
                  <c:v>377.0</c:v>
                </c:pt>
                <c:pt idx="2095">
                  <c:v>377.0</c:v>
                </c:pt>
                <c:pt idx="2096">
                  <c:v>377.0</c:v>
                </c:pt>
                <c:pt idx="2097">
                  <c:v>377.0</c:v>
                </c:pt>
                <c:pt idx="2098">
                  <c:v>377.0</c:v>
                </c:pt>
                <c:pt idx="2099">
                  <c:v>377.0</c:v>
                </c:pt>
                <c:pt idx="2100">
                  <c:v>377.0</c:v>
                </c:pt>
                <c:pt idx="2101">
                  <c:v>378.0</c:v>
                </c:pt>
                <c:pt idx="2102">
                  <c:v>378.0</c:v>
                </c:pt>
                <c:pt idx="2103">
                  <c:v>378.0</c:v>
                </c:pt>
                <c:pt idx="2104">
                  <c:v>378.0</c:v>
                </c:pt>
                <c:pt idx="2105">
                  <c:v>378.0</c:v>
                </c:pt>
                <c:pt idx="2106">
                  <c:v>378.0</c:v>
                </c:pt>
                <c:pt idx="2107">
                  <c:v>378.0</c:v>
                </c:pt>
                <c:pt idx="2108">
                  <c:v>378.0</c:v>
                </c:pt>
                <c:pt idx="2109">
                  <c:v>378.0</c:v>
                </c:pt>
                <c:pt idx="2110">
                  <c:v>378.0</c:v>
                </c:pt>
                <c:pt idx="2111">
                  <c:v>378.0</c:v>
                </c:pt>
                <c:pt idx="2112">
                  <c:v>378.0</c:v>
                </c:pt>
                <c:pt idx="2113">
                  <c:v>378.0</c:v>
                </c:pt>
                <c:pt idx="2114">
                  <c:v>378.0</c:v>
                </c:pt>
                <c:pt idx="2115">
                  <c:v>378.0</c:v>
                </c:pt>
                <c:pt idx="2116">
                  <c:v>378.0</c:v>
                </c:pt>
                <c:pt idx="2117">
                  <c:v>378.0</c:v>
                </c:pt>
                <c:pt idx="2118">
                  <c:v>379.0</c:v>
                </c:pt>
                <c:pt idx="2119">
                  <c:v>379.0</c:v>
                </c:pt>
                <c:pt idx="2120">
                  <c:v>379.0</c:v>
                </c:pt>
                <c:pt idx="2121">
                  <c:v>379.0</c:v>
                </c:pt>
                <c:pt idx="2122">
                  <c:v>379.0</c:v>
                </c:pt>
                <c:pt idx="2123">
                  <c:v>379.0</c:v>
                </c:pt>
                <c:pt idx="2124">
                  <c:v>379.0</c:v>
                </c:pt>
                <c:pt idx="2125">
                  <c:v>379.0</c:v>
                </c:pt>
                <c:pt idx="2126">
                  <c:v>379.0</c:v>
                </c:pt>
                <c:pt idx="2127">
                  <c:v>379.0</c:v>
                </c:pt>
                <c:pt idx="2128">
                  <c:v>379.0</c:v>
                </c:pt>
                <c:pt idx="2129">
                  <c:v>379.0</c:v>
                </c:pt>
                <c:pt idx="2130">
                  <c:v>379.0</c:v>
                </c:pt>
                <c:pt idx="2131">
                  <c:v>379.0</c:v>
                </c:pt>
                <c:pt idx="2132">
                  <c:v>380.0</c:v>
                </c:pt>
                <c:pt idx="2133">
                  <c:v>380.0</c:v>
                </c:pt>
                <c:pt idx="2134">
                  <c:v>380.0</c:v>
                </c:pt>
                <c:pt idx="2135">
                  <c:v>380.0</c:v>
                </c:pt>
                <c:pt idx="2136">
                  <c:v>380.0</c:v>
                </c:pt>
                <c:pt idx="2137">
                  <c:v>380.0</c:v>
                </c:pt>
                <c:pt idx="2138">
                  <c:v>380.0</c:v>
                </c:pt>
                <c:pt idx="2139">
                  <c:v>380.0</c:v>
                </c:pt>
                <c:pt idx="2140">
                  <c:v>380.0</c:v>
                </c:pt>
                <c:pt idx="2141">
                  <c:v>380.0</c:v>
                </c:pt>
                <c:pt idx="2142">
                  <c:v>380.0</c:v>
                </c:pt>
                <c:pt idx="2143">
                  <c:v>380.0</c:v>
                </c:pt>
                <c:pt idx="2144">
                  <c:v>380.0</c:v>
                </c:pt>
                <c:pt idx="2145">
                  <c:v>380.0</c:v>
                </c:pt>
                <c:pt idx="2146">
                  <c:v>381.0</c:v>
                </c:pt>
                <c:pt idx="2147">
                  <c:v>381.0</c:v>
                </c:pt>
                <c:pt idx="2148">
                  <c:v>381.0</c:v>
                </c:pt>
                <c:pt idx="2149">
                  <c:v>381.0</c:v>
                </c:pt>
                <c:pt idx="2150">
                  <c:v>381.0</c:v>
                </c:pt>
                <c:pt idx="2151">
                  <c:v>381.0</c:v>
                </c:pt>
                <c:pt idx="2152">
                  <c:v>381.0</c:v>
                </c:pt>
                <c:pt idx="2153">
                  <c:v>381.0</c:v>
                </c:pt>
                <c:pt idx="2154">
                  <c:v>381.0</c:v>
                </c:pt>
                <c:pt idx="2155">
                  <c:v>381.0</c:v>
                </c:pt>
                <c:pt idx="2156">
                  <c:v>381.0</c:v>
                </c:pt>
                <c:pt idx="2157">
                  <c:v>381.0</c:v>
                </c:pt>
                <c:pt idx="2158">
                  <c:v>381.0</c:v>
                </c:pt>
                <c:pt idx="2159">
                  <c:v>381.0</c:v>
                </c:pt>
                <c:pt idx="2160">
                  <c:v>381.0</c:v>
                </c:pt>
                <c:pt idx="2161">
                  <c:v>381.0</c:v>
                </c:pt>
                <c:pt idx="2162">
                  <c:v>381.0</c:v>
                </c:pt>
                <c:pt idx="2163">
                  <c:v>381.0</c:v>
                </c:pt>
                <c:pt idx="2164">
                  <c:v>381.0</c:v>
                </c:pt>
                <c:pt idx="2165">
                  <c:v>381.0</c:v>
                </c:pt>
                <c:pt idx="2166">
                  <c:v>381.0</c:v>
                </c:pt>
                <c:pt idx="2167">
                  <c:v>381.0</c:v>
                </c:pt>
                <c:pt idx="2168">
                  <c:v>381.0</c:v>
                </c:pt>
                <c:pt idx="2169">
                  <c:v>382.0</c:v>
                </c:pt>
                <c:pt idx="2170">
                  <c:v>382.0</c:v>
                </c:pt>
                <c:pt idx="2171">
                  <c:v>382.0</c:v>
                </c:pt>
                <c:pt idx="2172">
                  <c:v>382.0</c:v>
                </c:pt>
                <c:pt idx="2173">
                  <c:v>382.0</c:v>
                </c:pt>
                <c:pt idx="2174">
                  <c:v>382.0</c:v>
                </c:pt>
                <c:pt idx="2175">
                  <c:v>382.0</c:v>
                </c:pt>
                <c:pt idx="2176">
                  <c:v>382.0</c:v>
                </c:pt>
                <c:pt idx="2177">
                  <c:v>382.0</c:v>
                </c:pt>
                <c:pt idx="2178">
                  <c:v>382.0</c:v>
                </c:pt>
                <c:pt idx="2179">
                  <c:v>382.0</c:v>
                </c:pt>
                <c:pt idx="2180">
                  <c:v>382.0</c:v>
                </c:pt>
                <c:pt idx="2181">
                  <c:v>382.0</c:v>
                </c:pt>
                <c:pt idx="2182">
                  <c:v>382.0</c:v>
                </c:pt>
                <c:pt idx="2183">
                  <c:v>382.0</c:v>
                </c:pt>
                <c:pt idx="2184">
                  <c:v>382.0</c:v>
                </c:pt>
                <c:pt idx="2185">
                  <c:v>382.0</c:v>
                </c:pt>
                <c:pt idx="2186">
                  <c:v>382.0</c:v>
                </c:pt>
                <c:pt idx="2187">
                  <c:v>382.0</c:v>
                </c:pt>
                <c:pt idx="2188">
                  <c:v>382.0</c:v>
                </c:pt>
                <c:pt idx="2189">
                  <c:v>382.0</c:v>
                </c:pt>
                <c:pt idx="2190">
                  <c:v>382.0</c:v>
                </c:pt>
                <c:pt idx="2191">
                  <c:v>383.0</c:v>
                </c:pt>
                <c:pt idx="2192">
                  <c:v>383.0</c:v>
                </c:pt>
                <c:pt idx="2193">
                  <c:v>383.0</c:v>
                </c:pt>
                <c:pt idx="2194">
                  <c:v>383.0</c:v>
                </c:pt>
                <c:pt idx="2195">
                  <c:v>383.0</c:v>
                </c:pt>
                <c:pt idx="2196">
                  <c:v>383.0</c:v>
                </c:pt>
                <c:pt idx="2197">
                  <c:v>383.0</c:v>
                </c:pt>
                <c:pt idx="2198">
                  <c:v>383.0</c:v>
                </c:pt>
                <c:pt idx="2199">
                  <c:v>383.0</c:v>
                </c:pt>
                <c:pt idx="2200">
                  <c:v>383.0</c:v>
                </c:pt>
                <c:pt idx="2201">
                  <c:v>383.0</c:v>
                </c:pt>
                <c:pt idx="2202">
                  <c:v>383.0</c:v>
                </c:pt>
                <c:pt idx="2203">
                  <c:v>383.0</c:v>
                </c:pt>
                <c:pt idx="2204">
                  <c:v>384.0</c:v>
                </c:pt>
                <c:pt idx="2205">
                  <c:v>384.0</c:v>
                </c:pt>
                <c:pt idx="2206">
                  <c:v>384.0</c:v>
                </c:pt>
                <c:pt idx="2207">
                  <c:v>384.0</c:v>
                </c:pt>
                <c:pt idx="2208">
                  <c:v>384.0</c:v>
                </c:pt>
                <c:pt idx="2209">
                  <c:v>384.0</c:v>
                </c:pt>
                <c:pt idx="2210">
                  <c:v>384.0</c:v>
                </c:pt>
                <c:pt idx="2211">
                  <c:v>384.0</c:v>
                </c:pt>
                <c:pt idx="2212">
                  <c:v>385.0</c:v>
                </c:pt>
                <c:pt idx="2213">
                  <c:v>385.0</c:v>
                </c:pt>
                <c:pt idx="2214">
                  <c:v>385.0</c:v>
                </c:pt>
                <c:pt idx="2215">
                  <c:v>385.0</c:v>
                </c:pt>
                <c:pt idx="2216">
                  <c:v>385.0</c:v>
                </c:pt>
                <c:pt idx="2217">
                  <c:v>385.0</c:v>
                </c:pt>
                <c:pt idx="2218">
                  <c:v>385.0</c:v>
                </c:pt>
                <c:pt idx="2219">
                  <c:v>385.0</c:v>
                </c:pt>
                <c:pt idx="2220">
                  <c:v>385.0</c:v>
                </c:pt>
                <c:pt idx="2221">
                  <c:v>385.0</c:v>
                </c:pt>
                <c:pt idx="2222">
                  <c:v>385.0</c:v>
                </c:pt>
                <c:pt idx="2223">
                  <c:v>385.0</c:v>
                </c:pt>
                <c:pt idx="2224">
                  <c:v>386.0</c:v>
                </c:pt>
                <c:pt idx="2225">
                  <c:v>386.0</c:v>
                </c:pt>
                <c:pt idx="2226">
                  <c:v>386.0</c:v>
                </c:pt>
                <c:pt idx="2227">
                  <c:v>386.0</c:v>
                </c:pt>
                <c:pt idx="2228">
                  <c:v>386.0</c:v>
                </c:pt>
                <c:pt idx="2229">
                  <c:v>386.0</c:v>
                </c:pt>
                <c:pt idx="2230">
                  <c:v>386.0</c:v>
                </c:pt>
                <c:pt idx="2231">
                  <c:v>386.0</c:v>
                </c:pt>
                <c:pt idx="2232">
                  <c:v>386.0</c:v>
                </c:pt>
                <c:pt idx="2233">
                  <c:v>386.0</c:v>
                </c:pt>
                <c:pt idx="2234">
                  <c:v>386.0</c:v>
                </c:pt>
                <c:pt idx="2235">
                  <c:v>386.0</c:v>
                </c:pt>
                <c:pt idx="2236">
                  <c:v>386.0</c:v>
                </c:pt>
                <c:pt idx="2237">
                  <c:v>387.0</c:v>
                </c:pt>
                <c:pt idx="2238">
                  <c:v>387.0</c:v>
                </c:pt>
                <c:pt idx="2239">
                  <c:v>387.0</c:v>
                </c:pt>
                <c:pt idx="2240">
                  <c:v>387.0</c:v>
                </c:pt>
                <c:pt idx="2241">
                  <c:v>387.0</c:v>
                </c:pt>
                <c:pt idx="2242">
                  <c:v>387.0</c:v>
                </c:pt>
                <c:pt idx="2243">
                  <c:v>387.0</c:v>
                </c:pt>
                <c:pt idx="2244">
                  <c:v>387.0</c:v>
                </c:pt>
                <c:pt idx="2245">
                  <c:v>387.0</c:v>
                </c:pt>
                <c:pt idx="2246">
                  <c:v>387.0</c:v>
                </c:pt>
                <c:pt idx="2247">
                  <c:v>387.0</c:v>
                </c:pt>
                <c:pt idx="2248">
                  <c:v>387.0</c:v>
                </c:pt>
                <c:pt idx="2249">
                  <c:v>388.0</c:v>
                </c:pt>
                <c:pt idx="2250">
                  <c:v>388.0</c:v>
                </c:pt>
                <c:pt idx="2251">
                  <c:v>388.0</c:v>
                </c:pt>
                <c:pt idx="2252">
                  <c:v>388.0</c:v>
                </c:pt>
                <c:pt idx="2253">
                  <c:v>388.0</c:v>
                </c:pt>
                <c:pt idx="2254">
                  <c:v>388.0</c:v>
                </c:pt>
                <c:pt idx="2255">
                  <c:v>388.0</c:v>
                </c:pt>
                <c:pt idx="2256">
                  <c:v>388.0</c:v>
                </c:pt>
                <c:pt idx="2257">
                  <c:v>388.0</c:v>
                </c:pt>
                <c:pt idx="2258">
                  <c:v>388.0</c:v>
                </c:pt>
                <c:pt idx="2259">
                  <c:v>389.0</c:v>
                </c:pt>
                <c:pt idx="2260">
                  <c:v>389.0</c:v>
                </c:pt>
                <c:pt idx="2261">
                  <c:v>389.0</c:v>
                </c:pt>
                <c:pt idx="2262">
                  <c:v>389.0</c:v>
                </c:pt>
                <c:pt idx="2263">
                  <c:v>389.0</c:v>
                </c:pt>
                <c:pt idx="2264">
                  <c:v>389.0</c:v>
                </c:pt>
                <c:pt idx="2265">
                  <c:v>389.0</c:v>
                </c:pt>
                <c:pt idx="2266">
                  <c:v>389.0</c:v>
                </c:pt>
                <c:pt idx="2267">
                  <c:v>389.0</c:v>
                </c:pt>
                <c:pt idx="2268">
                  <c:v>389.0</c:v>
                </c:pt>
                <c:pt idx="2269">
                  <c:v>389.0</c:v>
                </c:pt>
                <c:pt idx="2270">
                  <c:v>389.0</c:v>
                </c:pt>
                <c:pt idx="2271">
                  <c:v>389.0</c:v>
                </c:pt>
                <c:pt idx="2272">
                  <c:v>390.0</c:v>
                </c:pt>
                <c:pt idx="2273">
                  <c:v>390.0</c:v>
                </c:pt>
                <c:pt idx="2274">
                  <c:v>390.0</c:v>
                </c:pt>
                <c:pt idx="2275">
                  <c:v>390.0</c:v>
                </c:pt>
                <c:pt idx="2276">
                  <c:v>390.0</c:v>
                </c:pt>
                <c:pt idx="2277">
                  <c:v>390.0</c:v>
                </c:pt>
                <c:pt idx="2278">
                  <c:v>390.0</c:v>
                </c:pt>
                <c:pt idx="2279">
                  <c:v>390.0</c:v>
                </c:pt>
                <c:pt idx="2280">
                  <c:v>391.0</c:v>
                </c:pt>
                <c:pt idx="2281">
                  <c:v>391.0</c:v>
                </c:pt>
                <c:pt idx="2282">
                  <c:v>391.0</c:v>
                </c:pt>
                <c:pt idx="2283">
                  <c:v>391.0</c:v>
                </c:pt>
                <c:pt idx="2284">
                  <c:v>391.0</c:v>
                </c:pt>
                <c:pt idx="2285">
                  <c:v>391.0</c:v>
                </c:pt>
                <c:pt idx="2286">
                  <c:v>391.0</c:v>
                </c:pt>
                <c:pt idx="2287">
                  <c:v>391.0</c:v>
                </c:pt>
                <c:pt idx="2288">
                  <c:v>391.0</c:v>
                </c:pt>
                <c:pt idx="2289">
                  <c:v>391.0</c:v>
                </c:pt>
                <c:pt idx="2290">
                  <c:v>391.0</c:v>
                </c:pt>
                <c:pt idx="2291">
                  <c:v>391.0</c:v>
                </c:pt>
                <c:pt idx="2292">
                  <c:v>392.0</c:v>
                </c:pt>
                <c:pt idx="2293">
                  <c:v>392.0</c:v>
                </c:pt>
                <c:pt idx="2294">
                  <c:v>392.0</c:v>
                </c:pt>
                <c:pt idx="2295">
                  <c:v>392.0</c:v>
                </c:pt>
                <c:pt idx="2296">
                  <c:v>392.0</c:v>
                </c:pt>
                <c:pt idx="2297">
                  <c:v>392.0</c:v>
                </c:pt>
                <c:pt idx="2298">
                  <c:v>392.0</c:v>
                </c:pt>
                <c:pt idx="2299">
                  <c:v>392.0</c:v>
                </c:pt>
                <c:pt idx="2300">
                  <c:v>392.0</c:v>
                </c:pt>
                <c:pt idx="2301">
                  <c:v>392.0</c:v>
                </c:pt>
                <c:pt idx="2302">
                  <c:v>392.0</c:v>
                </c:pt>
                <c:pt idx="2303">
                  <c:v>392.0</c:v>
                </c:pt>
                <c:pt idx="2304">
                  <c:v>392.0</c:v>
                </c:pt>
                <c:pt idx="2305">
                  <c:v>392.0</c:v>
                </c:pt>
                <c:pt idx="2306">
                  <c:v>392.0</c:v>
                </c:pt>
                <c:pt idx="2307">
                  <c:v>393.0</c:v>
                </c:pt>
                <c:pt idx="2308">
                  <c:v>393.0</c:v>
                </c:pt>
                <c:pt idx="2309">
                  <c:v>393.0</c:v>
                </c:pt>
                <c:pt idx="2310">
                  <c:v>393.0</c:v>
                </c:pt>
                <c:pt idx="2311">
                  <c:v>393.0</c:v>
                </c:pt>
                <c:pt idx="2312">
                  <c:v>393.0</c:v>
                </c:pt>
                <c:pt idx="2313">
                  <c:v>393.0</c:v>
                </c:pt>
                <c:pt idx="2314">
                  <c:v>393.0</c:v>
                </c:pt>
                <c:pt idx="2315">
                  <c:v>393.0</c:v>
                </c:pt>
                <c:pt idx="2316">
                  <c:v>393.0</c:v>
                </c:pt>
                <c:pt idx="2317">
                  <c:v>393.0</c:v>
                </c:pt>
                <c:pt idx="2318">
                  <c:v>393.0</c:v>
                </c:pt>
                <c:pt idx="2319">
                  <c:v>394.0</c:v>
                </c:pt>
                <c:pt idx="2320">
                  <c:v>394.0</c:v>
                </c:pt>
                <c:pt idx="2321">
                  <c:v>394.0</c:v>
                </c:pt>
                <c:pt idx="2322">
                  <c:v>394.0</c:v>
                </c:pt>
                <c:pt idx="2323">
                  <c:v>394.0</c:v>
                </c:pt>
                <c:pt idx="2324">
                  <c:v>394.0</c:v>
                </c:pt>
                <c:pt idx="2325">
                  <c:v>395.0</c:v>
                </c:pt>
                <c:pt idx="2326">
                  <c:v>395.0</c:v>
                </c:pt>
                <c:pt idx="2327">
                  <c:v>395.0</c:v>
                </c:pt>
                <c:pt idx="2328">
                  <c:v>396.0</c:v>
                </c:pt>
                <c:pt idx="2329">
                  <c:v>396.0</c:v>
                </c:pt>
                <c:pt idx="2330">
                  <c:v>397.0</c:v>
                </c:pt>
                <c:pt idx="2331">
                  <c:v>397.0</c:v>
                </c:pt>
                <c:pt idx="2332">
                  <c:v>397.0</c:v>
                </c:pt>
                <c:pt idx="2333">
                  <c:v>397.0</c:v>
                </c:pt>
                <c:pt idx="2334">
                  <c:v>397.0</c:v>
                </c:pt>
                <c:pt idx="2335">
                  <c:v>397.0</c:v>
                </c:pt>
                <c:pt idx="2336">
                  <c:v>397.0</c:v>
                </c:pt>
                <c:pt idx="2337">
                  <c:v>397.0</c:v>
                </c:pt>
                <c:pt idx="2338">
                  <c:v>397.0</c:v>
                </c:pt>
                <c:pt idx="2339">
                  <c:v>397.0</c:v>
                </c:pt>
                <c:pt idx="2340">
                  <c:v>398.0</c:v>
                </c:pt>
                <c:pt idx="2341">
                  <c:v>398.0</c:v>
                </c:pt>
                <c:pt idx="2342">
                  <c:v>398.0</c:v>
                </c:pt>
                <c:pt idx="2343">
                  <c:v>398.0</c:v>
                </c:pt>
                <c:pt idx="2344">
                  <c:v>398.0</c:v>
                </c:pt>
                <c:pt idx="2345">
                  <c:v>398.0</c:v>
                </c:pt>
                <c:pt idx="2346">
                  <c:v>399.0</c:v>
                </c:pt>
                <c:pt idx="2347">
                  <c:v>399.0</c:v>
                </c:pt>
                <c:pt idx="2348">
                  <c:v>399.0</c:v>
                </c:pt>
                <c:pt idx="2349">
                  <c:v>399.0</c:v>
                </c:pt>
                <c:pt idx="2350">
                  <c:v>399.0</c:v>
                </c:pt>
                <c:pt idx="2351">
                  <c:v>399.0</c:v>
                </c:pt>
                <c:pt idx="2352">
                  <c:v>399.0</c:v>
                </c:pt>
                <c:pt idx="2353">
                  <c:v>400.0</c:v>
                </c:pt>
                <c:pt idx="2354">
                  <c:v>400.0</c:v>
                </c:pt>
                <c:pt idx="2355">
                  <c:v>400.0</c:v>
                </c:pt>
                <c:pt idx="2356">
                  <c:v>400.0</c:v>
                </c:pt>
                <c:pt idx="2357">
                  <c:v>401.0</c:v>
                </c:pt>
                <c:pt idx="2358">
                  <c:v>401.0</c:v>
                </c:pt>
                <c:pt idx="2359">
                  <c:v>401.0</c:v>
                </c:pt>
                <c:pt idx="2360">
                  <c:v>401.0</c:v>
                </c:pt>
                <c:pt idx="2361">
                  <c:v>401.0</c:v>
                </c:pt>
                <c:pt idx="2362">
                  <c:v>401.0</c:v>
                </c:pt>
                <c:pt idx="2363">
                  <c:v>401.0</c:v>
                </c:pt>
                <c:pt idx="2364">
                  <c:v>401.0</c:v>
                </c:pt>
                <c:pt idx="2365">
                  <c:v>401.0</c:v>
                </c:pt>
                <c:pt idx="2366">
                  <c:v>402.0</c:v>
                </c:pt>
                <c:pt idx="2367">
                  <c:v>402.0</c:v>
                </c:pt>
                <c:pt idx="2368">
                  <c:v>402.0</c:v>
                </c:pt>
                <c:pt idx="2369">
                  <c:v>402.0</c:v>
                </c:pt>
                <c:pt idx="2370">
                  <c:v>402.0</c:v>
                </c:pt>
                <c:pt idx="2371">
                  <c:v>402.0</c:v>
                </c:pt>
                <c:pt idx="2372">
                  <c:v>402.0</c:v>
                </c:pt>
                <c:pt idx="2373">
                  <c:v>402.0</c:v>
                </c:pt>
                <c:pt idx="2374">
                  <c:v>402.0</c:v>
                </c:pt>
                <c:pt idx="2375">
                  <c:v>402.0</c:v>
                </c:pt>
                <c:pt idx="2376">
                  <c:v>403.0</c:v>
                </c:pt>
                <c:pt idx="2377">
                  <c:v>403.0</c:v>
                </c:pt>
                <c:pt idx="2378">
                  <c:v>403.0</c:v>
                </c:pt>
                <c:pt idx="2379">
                  <c:v>403.0</c:v>
                </c:pt>
                <c:pt idx="2380">
                  <c:v>403.0</c:v>
                </c:pt>
                <c:pt idx="2381">
                  <c:v>403.0</c:v>
                </c:pt>
                <c:pt idx="2382">
                  <c:v>403.0</c:v>
                </c:pt>
                <c:pt idx="2383">
                  <c:v>403.0</c:v>
                </c:pt>
                <c:pt idx="2384">
                  <c:v>404.0</c:v>
                </c:pt>
                <c:pt idx="2385">
                  <c:v>404.0</c:v>
                </c:pt>
                <c:pt idx="2386">
                  <c:v>404.0</c:v>
                </c:pt>
                <c:pt idx="2387">
                  <c:v>404.0</c:v>
                </c:pt>
                <c:pt idx="2388">
                  <c:v>404.0</c:v>
                </c:pt>
                <c:pt idx="2389">
                  <c:v>404.0</c:v>
                </c:pt>
                <c:pt idx="2390">
                  <c:v>405.0</c:v>
                </c:pt>
                <c:pt idx="2391">
                  <c:v>405.0</c:v>
                </c:pt>
                <c:pt idx="2392">
                  <c:v>405.0</c:v>
                </c:pt>
                <c:pt idx="2393">
                  <c:v>405.0</c:v>
                </c:pt>
                <c:pt idx="2394">
                  <c:v>405.0</c:v>
                </c:pt>
                <c:pt idx="2395">
                  <c:v>405.0</c:v>
                </c:pt>
                <c:pt idx="2396">
                  <c:v>405.0</c:v>
                </c:pt>
                <c:pt idx="2397">
                  <c:v>405.0</c:v>
                </c:pt>
                <c:pt idx="2398">
                  <c:v>405.0</c:v>
                </c:pt>
                <c:pt idx="2399">
                  <c:v>405.0</c:v>
                </c:pt>
                <c:pt idx="2400">
                  <c:v>405.0</c:v>
                </c:pt>
                <c:pt idx="2401">
                  <c:v>405.0</c:v>
                </c:pt>
                <c:pt idx="2402">
                  <c:v>405.0</c:v>
                </c:pt>
                <c:pt idx="2403">
                  <c:v>406.0</c:v>
                </c:pt>
                <c:pt idx="2404">
                  <c:v>406.0</c:v>
                </c:pt>
                <c:pt idx="2405">
                  <c:v>406.0</c:v>
                </c:pt>
                <c:pt idx="2406">
                  <c:v>406.0</c:v>
                </c:pt>
                <c:pt idx="2407">
                  <c:v>406.0</c:v>
                </c:pt>
                <c:pt idx="2408">
                  <c:v>406.0</c:v>
                </c:pt>
                <c:pt idx="2409">
                  <c:v>407.0</c:v>
                </c:pt>
                <c:pt idx="2410">
                  <c:v>407.0</c:v>
                </c:pt>
                <c:pt idx="2411">
                  <c:v>407.0</c:v>
                </c:pt>
                <c:pt idx="2412">
                  <c:v>407.0</c:v>
                </c:pt>
                <c:pt idx="2413">
                  <c:v>407.0</c:v>
                </c:pt>
                <c:pt idx="2414">
                  <c:v>407.0</c:v>
                </c:pt>
                <c:pt idx="2415">
                  <c:v>407.0</c:v>
                </c:pt>
                <c:pt idx="2416">
                  <c:v>407.0</c:v>
                </c:pt>
                <c:pt idx="2417">
                  <c:v>407.0</c:v>
                </c:pt>
                <c:pt idx="2418">
                  <c:v>407.0</c:v>
                </c:pt>
                <c:pt idx="2419">
                  <c:v>407.0</c:v>
                </c:pt>
                <c:pt idx="2420">
                  <c:v>408.0</c:v>
                </c:pt>
                <c:pt idx="2421">
                  <c:v>408.0</c:v>
                </c:pt>
                <c:pt idx="2422">
                  <c:v>408.0</c:v>
                </c:pt>
                <c:pt idx="2423">
                  <c:v>408.0</c:v>
                </c:pt>
                <c:pt idx="2424">
                  <c:v>408.0</c:v>
                </c:pt>
                <c:pt idx="2425">
                  <c:v>409.0</c:v>
                </c:pt>
                <c:pt idx="2426">
                  <c:v>410.0</c:v>
                </c:pt>
                <c:pt idx="2427">
                  <c:v>410.0</c:v>
                </c:pt>
                <c:pt idx="2428">
                  <c:v>410.0</c:v>
                </c:pt>
                <c:pt idx="2429">
                  <c:v>410.0</c:v>
                </c:pt>
                <c:pt idx="2430">
                  <c:v>410.0</c:v>
                </c:pt>
                <c:pt idx="2431">
                  <c:v>410.0</c:v>
                </c:pt>
                <c:pt idx="2432">
                  <c:v>411.0</c:v>
                </c:pt>
                <c:pt idx="2433">
                  <c:v>411.0</c:v>
                </c:pt>
                <c:pt idx="2434">
                  <c:v>411.0</c:v>
                </c:pt>
                <c:pt idx="2435">
                  <c:v>412.0</c:v>
                </c:pt>
                <c:pt idx="2436">
                  <c:v>412.0</c:v>
                </c:pt>
                <c:pt idx="2437">
                  <c:v>412.0</c:v>
                </c:pt>
                <c:pt idx="2438">
                  <c:v>412.0</c:v>
                </c:pt>
                <c:pt idx="2439">
                  <c:v>412.0</c:v>
                </c:pt>
                <c:pt idx="2440">
                  <c:v>412.0</c:v>
                </c:pt>
                <c:pt idx="2441">
                  <c:v>413.0</c:v>
                </c:pt>
                <c:pt idx="2442">
                  <c:v>413.0</c:v>
                </c:pt>
                <c:pt idx="2443">
                  <c:v>414.0</c:v>
                </c:pt>
                <c:pt idx="2444">
                  <c:v>414.0</c:v>
                </c:pt>
                <c:pt idx="2445">
                  <c:v>414.0</c:v>
                </c:pt>
                <c:pt idx="2446">
                  <c:v>414.0</c:v>
                </c:pt>
                <c:pt idx="2447">
                  <c:v>414.0</c:v>
                </c:pt>
                <c:pt idx="2448">
                  <c:v>414.0</c:v>
                </c:pt>
                <c:pt idx="2449">
                  <c:v>414.0</c:v>
                </c:pt>
                <c:pt idx="2450">
                  <c:v>414.0</c:v>
                </c:pt>
                <c:pt idx="2451">
                  <c:v>414.0</c:v>
                </c:pt>
                <c:pt idx="2452">
                  <c:v>415.0</c:v>
                </c:pt>
                <c:pt idx="2453">
                  <c:v>415.0</c:v>
                </c:pt>
                <c:pt idx="2454">
                  <c:v>415.0</c:v>
                </c:pt>
                <c:pt idx="2455">
                  <c:v>415.0</c:v>
                </c:pt>
                <c:pt idx="2456">
                  <c:v>415.0</c:v>
                </c:pt>
                <c:pt idx="2457">
                  <c:v>415.0</c:v>
                </c:pt>
                <c:pt idx="2458">
                  <c:v>415.0</c:v>
                </c:pt>
                <c:pt idx="2459">
                  <c:v>415.0</c:v>
                </c:pt>
                <c:pt idx="2460">
                  <c:v>415.0</c:v>
                </c:pt>
                <c:pt idx="2461">
                  <c:v>415.0</c:v>
                </c:pt>
                <c:pt idx="2462">
                  <c:v>415.0</c:v>
                </c:pt>
                <c:pt idx="2463">
                  <c:v>416.0</c:v>
                </c:pt>
                <c:pt idx="2464">
                  <c:v>416.0</c:v>
                </c:pt>
                <c:pt idx="2465">
                  <c:v>416.0</c:v>
                </c:pt>
                <c:pt idx="2466">
                  <c:v>416.0</c:v>
                </c:pt>
                <c:pt idx="2467">
                  <c:v>416.0</c:v>
                </c:pt>
                <c:pt idx="2468">
                  <c:v>416.0</c:v>
                </c:pt>
                <c:pt idx="2469">
                  <c:v>416.0</c:v>
                </c:pt>
                <c:pt idx="2470">
                  <c:v>416.0</c:v>
                </c:pt>
                <c:pt idx="2471">
                  <c:v>416.0</c:v>
                </c:pt>
                <c:pt idx="2472">
                  <c:v>417.0</c:v>
                </c:pt>
                <c:pt idx="2473">
                  <c:v>417.0</c:v>
                </c:pt>
                <c:pt idx="2474">
                  <c:v>417.0</c:v>
                </c:pt>
                <c:pt idx="2475">
                  <c:v>417.0</c:v>
                </c:pt>
                <c:pt idx="2476">
                  <c:v>417.0</c:v>
                </c:pt>
                <c:pt idx="2477">
                  <c:v>417.0</c:v>
                </c:pt>
                <c:pt idx="2478">
                  <c:v>417.0</c:v>
                </c:pt>
                <c:pt idx="2479">
                  <c:v>417.0</c:v>
                </c:pt>
                <c:pt idx="2480">
                  <c:v>418.0</c:v>
                </c:pt>
                <c:pt idx="2481">
                  <c:v>418.0</c:v>
                </c:pt>
                <c:pt idx="2482">
                  <c:v>418.0</c:v>
                </c:pt>
                <c:pt idx="2483">
                  <c:v>418.0</c:v>
                </c:pt>
                <c:pt idx="2484">
                  <c:v>418.0</c:v>
                </c:pt>
                <c:pt idx="2485">
                  <c:v>418.0</c:v>
                </c:pt>
                <c:pt idx="2486">
                  <c:v>419.0</c:v>
                </c:pt>
                <c:pt idx="2487">
                  <c:v>419.0</c:v>
                </c:pt>
                <c:pt idx="2488">
                  <c:v>419.0</c:v>
                </c:pt>
                <c:pt idx="2489">
                  <c:v>419.0</c:v>
                </c:pt>
                <c:pt idx="2490">
                  <c:v>419.0</c:v>
                </c:pt>
                <c:pt idx="2491">
                  <c:v>419.0</c:v>
                </c:pt>
                <c:pt idx="2492">
                  <c:v>419.0</c:v>
                </c:pt>
                <c:pt idx="2493">
                  <c:v>419.0</c:v>
                </c:pt>
                <c:pt idx="2494">
                  <c:v>420.0</c:v>
                </c:pt>
                <c:pt idx="2495">
                  <c:v>421.0</c:v>
                </c:pt>
                <c:pt idx="2496">
                  <c:v>421.0</c:v>
                </c:pt>
                <c:pt idx="2497">
                  <c:v>421.0</c:v>
                </c:pt>
                <c:pt idx="2498">
                  <c:v>421.0</c:v>
                </c:pt>
                <c:pt idx="2499">
                  <c:v>422.0</c:v>
                </c:pt>
                <c:pt idx="2500">
                  <c:v>422.0</c:v>
                </c:pt>
                <c:pt idx="2501">
                  <c:v>422.0</c:v>
                </c:pt>
                <c:pt idx="2502">
                  <c:v>423.0</c:v>
                </c:pt>
                <c:pt idx="2503">
                  <c:v>423.0</c:v>
                </c:pt>
                <c:pt idx="2504">
                  <c:v>423.0</c:v>
                </c:pt>
                <c:pt idx="2505">
                  <c:v>423.0</c:v>
                </c:pt>
                <c:pt idx="2506">
                  <c:v>424.0</c:v>
                </c:pt>
                <c:pt idx="2507">
                  <c:v>424.0</c:v>
                </c:pt>
                <c:pt idx="2508">
                  <c:v>424.0</c:v>
                </c:pt>
                <c:pt idx="2509">
                  <c:v>425.0</c:v>
                </c:pt>
                <c:pt idx="2510">
                  <c:v>425.0</c:v>
                </c:pt>
                <c:pt idx="2511">
                  <c:v>426.0</c:v>
                </c:pt>
                <c:pt idx="2512">
                  <c:v>426.0</c:v>
                </c:pt>
                <c:pt idx="2513">
                  <c:v>426.0</c:v>
                </c:pt>
                <c:pt idx="2514">
                  <c:v>427.0</c:v>
                </c:pt>
                <c:pt idx="2515">
                  <c:v>427.0</c:v>
                </c:pt>
                <c:pt idx="2516">
                  <c:v>427.0</c:v>
                </c:pt>
                <c:pt idx="2517">
                  <c:v>428.0</c:v>
                </c:pt>
                <c:pt idx="2518">
                  <c:v>430.0</c:v>
                </c:pt>
                <c:pt idx="2519">
                  <c:v>430.0</c:v>
                </c:pt>
                <c:pt idx="2520">
                  <c:v>430.0</c:v>
                </c:pt>
                <c:pt idx="2521">
                  <c:v>431.0</c:v>
                </c:pt>
                <c:pt idx="2522">
                  <c:v>431.0</c:v>
                </c:pt>
                <c:pt idx="2523">
                  <c:v>431.0</c:v>
                </c:pt>
                <c:pt idx="2524">
                  <c:v>431.0</c:v>
                </c:pt>
                <c:pt idx="2525">
                  <c:v>431.0</c:v>
                </c:pt>
                <c:pt idx="2526">
                  <c:v>432.0</c:v>
                </c:pt>
                <c:pt idx="2527">
                  <c:v>432.0</c:v>
                </c:pt>
                <c:pt idx="2528">
                  <c:v>432.0</c:v>
                </c:pt>
                <c:pt idx="2529">
                  <c:v>432.0</c:v>
                </c:pt>
                <c:pt idx="2530">
                  <c:v>432.0</c:v>
                </c:pt>
                <c:pt idx="2531">
                  <c:v>432.0</c:v>
                </c:pt>
                <c:pt idx="2532">
                  <c:v>433.0</c:v>
                </c:pt>
                <c:pt idx="2533">
                  <c:v>433.0</c:v>
                </c:pt>
                <c:pt idx="2534">
                  <c:v>433.0</c:v>
                </c:pt>
                <c:pt idx="2535">
                  <c:v>433.0</c:v>
                </c:pt>
                <c:pt idx="2536">
                  <c:v>433.0</c:v>
                </c:pt>
                <c:pt idx="2537">
                  <c:v>433.0</c:v>
                </c:pt>
                <c:pt idx="2538">
                  <c:v>434.0</c:v>
                </c:pt>
                <c:pt idx="2539">
                  <c:v>434.0</c:v>
                </c:pt>
                <c:pt idx="2540">
                  <c:v>434.0</c:v>
                </c:pt>
                <c:pt idx="2541">
                  <c:v>434.0</c:v>
                </c:pt>
                <c:pt idx="2542">
                  <c:v>434.0</c:v>
                </c:pt>
                <c:pt idx="2543">
                  <c:v>434.0</c:v>
                </c:pt>
                <c:pt idx="2544">
                  <c:v>434.0</c:v>
                </c:pt>
                <c:pt idx="2545">
                  <c:v>434.0</c:v>
                </c:pt>
                <c:pt idx="2546">
                  <c:v>434.0</c:v>
                </c:pt>
                <c:pt idx="2547">
                  <c:v>434.0</c:v>
                </c:pt>
                <c:pt idx="2548">
                  <c:v>434.0</c:v>
                </c:pt>
                <c:pt idx="2549">
                  <c:v>435.0</c:v>
                </c:pt>
                <c:pt idx="2550">
                  <c:v>435.0</c:v>
                </c:pt>
                <c:pt idx="2551">
                  <c:v>435.0</c:v>
                </c:pt>
                <c:pt idx="2552">
                  <c:v>435.0</c:v>
                </c:pt>
                <c:pt idx="2553">
                  <c:v>435.0</c:v>
                </c:pt>
                <c:pt idx="2554">
                  <c:v>435.0</c:v>
                </c:pt>
                <c:pt idx="2555">
                  <c:v>435.0</c:v>
                </c:pt>
                <c:pt idx="2556">
                  <c:v>435.0</c:v>
                </c:pt>
                <c:pt idx="2557">
                  <c:v>435.0</c:v>
                </c:pt>
                <c:pt idx="2558">
                  <c:v>435.0</c:v>
                </c:pt>
                <c:pt idx="2559">
                  <c:v>435.0</c:v>
                </c:pt>
                <c:pt idx="2560">
                  <c:v>436.0</c:v>
                </c:pt>
                <c:pt idx="2561">
                  <c:v>436.0</c:v>
                </c:pt>
                <c:pt idx="2562">
                  <c:v>436.0</c:v>
                </c:pt>
                <c:pt idx="2563">
                  <c:v>436.0</c:v>
                </c:pt>
                <c:pt idx="2564">
                  <c:v>436.0</c:v>
                </c:pt>
                <c:pt idx="2565">
                  <c:v>436.0</c:v>
                </c:pt>
                <c:pt idx="2566">
                  <c:v>436.0</c:v>
                </c:pt>
                <c:pt idx="2567">
                  <c:v>436.0</c:v>
                </c:pt>
                <c:pt idx="2568">
                  <c:v>436.0</c:v>
                </c:pt>
                <c:pt idx="2569">
                  <c:v>436.0</c:v>
                </c:pt>
                <c:pt idx="2570">
                  <c:v>436.0</c:v>
                </c:pt>
                <c:pt idx="2571">
                  <c:v>437.0</c:v>
                </c:pt>
                <c:pt idx="2572">
                  <c:v>437.0</c:v>
                </c:pt>
                <c:pt idx="2573">
                  <c:v>437.0</c:v>
                </c:pt>
                <c:pt idx="2574">
                  <c:v>437.0</c:v>
                </c:pt>
                <c:pt idx="2575">
                  <c:v>437.0</c:v>
                </c:pt>
                <c:pt idx="2576">
                  <c:v>437.0</c:v>
                </c:pt>
                <c:pt idx="2577">
                  <c:v>437.0</c:v>
                </c:pt>
                <c:pt idx="2578">
                  <c:v>437.0</c:v>
                </c:pt>
                <c:pt idx="2579">
                  <c:v>437.0</c:v>
                </c:pt>
                <c:pt idx="2580">
                  <c:v>438.0</c:v>
                </c:pt>
                <c:pt idx="2581">
                  <c:v>438.0</c:v>
                </c:pt>
                <c:pt idx="2582">
                  <c:v>438.0</c:v>
                </c:pt>
                <c:pt idx="2583">
                  <c:v>438.0</c:v>
                </c:pt>
                <c:pt idx="2584">
                  <c:v>438.0</c:v>
                </c:pt>
                <c:pt idx="2585">
                  <c:v>438.0</c:v>
                </c:pt>
                <c:pt idx="2586">
                  <c:v>438.0</c:v>
                </c:pt>
                <c:pt idx="2587">
                  <c:v>438.0</c:v>
                </c:pt>
                <c:pt idx="2588">
                  <c:v>438.0</c:v>
                </c:pt>
                <c:pt idx="2589">
                  <c:v>438.0</c:v>
                </c:pt>
                <c:pt idx="2590">
                  <c:v>438.0</c:v>
                </c:pt>
                <c:pt idx="2591">
                  <c:v>438.0</c:v>
                </c:pt>
                <c:pt idx="2592">
                  <c:v>438.0</c:v>
                </c:pt>
                <c:pt idx="2593">
                  <c:v>438.0</c:v>
                </c:pt>
                <c:pt idx="2594">
                  <c:v>438.0</c:v>
                </c:pt>
                <c:pt idx="2595">
                  <c:v>438.0</c:v>
                </c:pt>
                <c:pt idx="2596">
                  <c:v>438.0</c:v>
                </c:pt>
                <c:pt idx="2597">
                  <c:v>438.0</c:v>
                </c:pt>
                <c:pt idx="2598">
                  <c:v>439.0</c:v>
                </c:pt>
                <c:pt idx="2599">
                  <c:v>439.0</c:v>
                </c:pt>
                <c:pt idx="2600">
                  <c:v>439.0</c:v>
                </c:pt>
                <c:pt idx="2601">
                  <c:v>439.0</c:v>
                </c:pt>
                <c:pt idx="2602">
                  <c:v>439.0</c:v>
                </c:pt>
                <c:pt idx="2603">
                  <c:v>439.0</c:v>
                </c:pt>
                <c:pt idx="2604">
                  <c:v>439.0</c:v>
                </c:pt>
                <c:pt idx="2605">
                  <c:v>439.0</c:v>
                </c:pt>
                <c:pt idx="2606">
                  <c:v>439.0</c:v>
                </c:pt>
                <c:pt idx="2607">
                  <c:v>439.0</c:v>
                </c:pt>
                <c:pt idx="2608">
                  <c:v>439.0</c:v>
                </c:pt>
                <c:pt idx="2609">
                  <c:v>439.0</c:v>
                </c:pt>
                <c:pt idx="2610">
                  <c:v>439.0</c:v>
                </c:pt>
                <c:pt idx="2611">
                  <c:v>439.0</c:v>
                </c:pt>
                <c:pt idx="2612">
                  <c:v>439.0</c:v>
                </c:pt>
                <c:pt idx="2613">
                  <c:v>440.0</c:v>
                </c:pt>
                <c:pt idx="2614">
                  <c:v>440.0</c:v>
                </c:pt>
                <c:pt idx="2615">
                  <c:v>440.0</c:v>
                </c:pt>
                <c:pt idx="2616">
                  <c:v>440.0</c:v>
                </c:pt>
                <c:pt idx="2617">
                  <c:v>440.0</c:v>
                </c:pt>
                <c:pt idx="2618">
                  <c:v>440.0</c:v>
                </c:pt>
                <c:pt idx="2619">
                  <c:v>440.0</c:v>
                </c:pt>
                <c:pt idx="2620">
                  <c:v>440.0</c:v>
                </c:pt>
                <c:pt idx="2621">
                  <c:v>441.0</c:v>
                </c:pt>
                <c:pt idx="2622">
                  <c:v>441.0</c:v>
                </c:pt>
                <c:pt idx="2623">
                  <c:v>441.0</c:v>
                </c:pt>
                <c:pt idx="2624">
                  <c:v>441.0</c:v>
                </c:pt>
                <c:pt idx="2625">
                  <c:v>442.0</c:v>
                </c:pt>
                <c:pt idx="2626">
                  <c:v>442.0</c:v>
                </c:pt>
                <c:pt idx="2627">
                  <c:v>442.0</c:v>
                </c:pt>
                <c:pt idx="2628">
                  <c:v>442.0</c:v>
                </c:pt>
                <c:pt idx="2629">
                  <c:v>442.0</c:v>
                </c:pt>
                <c:pt idx="2630">
                  <c:v>443.0</c:v>
                </c:pt>
                <c:pt idx="2631">
                  <c:v>443.0</c:v>
                </c:pt>
                <c:pt idx="2632">
                  <c:v>443.0</c:v>
                </c:pt>
                <c:pt idx="2633">
                  <c:v>443.0</c:v>
                </c:pt>
                <c:pt idx="2634">
                  <c:v>444.0</c:v>
                </c:pt>
                <c:pt idx="2635">
                  <c:v>444.0</c:v>
                </c:pt>
                <c:pt idx="2636">
                  <c:v>444.0</c:v>
                </c:pt>
                <c:pt idx="2637">
                  <c:v>444.0</c:v>
                </c:pt>
                <c:pt idx="2638">
                  <c:v>444.0</c:v>
                </c:pt>
                <c:pt idx="2639">
                  <c:v>445.0</c:v>
                </c:pt>
                <c:pt idx="2640">
                  <c:v>445.0</c:v>
                </c:pt>
                <c:pt idx="2641">
                  <c:v>445.0</c:v>
                </c:pt>
                <c:pt idx="2642">
                  <c:v>445.0</c:v>
                </c:pt>
                <c:pt idx="2643">
                  <c:v>445.0</c:v>
                </c:pt>
                <c:pt idx="2644">
                  <c:v>445.0</c:v>
                </c:pt>
                <c:pt idx="2645">
                  <c:v>445.0</c:v>
                </c:pt>
                <c:pt idx="2646">
                  <c:v>445.0</c:v>
                </c:pt>
                <c:pt idx="2647">
                  <c:v>445.0</c:v>
                </c:pt>
                <c:pt idx="2648">
                  <c:v>445.0</c:v>
                </c:pt>
                <c:pt idx="2649">
                  <c:v>445.0</c:v>
                </c:pt>
                <c:pt idx="2650">
                  <c:v>445.0</c:v>
                </c:pt>
                <c:pt idx="2651">
                  <c:v>445.0</c:v>
                </c:pt>
                <c:pt idx="2652">
                  <c:v>445.0</c:v>
                </c:pt>
                <c:pt idx="2653">
                  <c:v>446.0</c:v>
                </c:pt>
                <c:pt idx="2654">
                  <c:v>446.0</c:v>
                </c:pt>
                <c:pt idx="2655">
                  <c:v>446.0</c:v>
                </c:pt>
                <c:pt idx="2656">
                  <c:v>446.0</c:v>
                </c:pt>
                <c:pt idx="2657">
                  <c:v>446.0</c:v>
                </c:pt>
                <c:pt idx="2658">
                  <c:v>446.0</c:v>
                </c:pt>
                <c:pt idx="2659">
                  <c:v>446.0</c:v>
                </c:pt>
                <c:pt idx="2660">
                  <c:v>446.0</c:v>
                </c:pt>
                <c:pt idx="2661">
                  <c:v>447.0</c:v>
                </c:pt>
                <c:pt idx="2662">
                  <c:v>447.0</c:v>
                </c:pt>
                <c:pt idx="2663">
                  <c:v>447.0</c:v>
                </c:pt>
                <c:pt idx="2664">
                  <c:v>447.0</c:v>
                </c:pt>
                <c:pt idx="2665">
                  <c:v>447.0</c:v>
                </c:pt>
                <c:pt idx="2666">
                  <c:v>447.0</c:v>
                </c:pt>
                <c:pt idx="2667">
                  <c:v>447.0</c:v>
                </c:pt>
                <c:pt idx="2668">
                  <c:v>447.0</c:v>
                </c:pt>
                <c:pt idx="2669">
                  <c:v>447.0</c:v>
                </c:pt>
                <c:pt idx="2670">
                  <c:v>447.0</c:v>
                </c:pt>
                <c:pt idx="2671">
                  <c:v>447.0</c:v>
                </c:pt>
                <c:pt idx="2672">
                  <c:v>447.0</c:v>
                </c:pt>
                <c:pt idx="2673">
                  <c:v>447.0</c:v>
                </c:pt>
                <c:pt idx="2674">
                  <c:v>447.0</c:v>
                </c:pt>
                <c:pt idx="2675">
                  <c:v>448.0</c:v>
                </c:pt>
                <c:pt idx="2676">
                  <c:v>448.0</c:v>
                </c:pt>
                <c:pt idx="2677">
                  <c:v>448.0</c:v>
                </c:pt>
                <c:pt idx="2678">
                  <c:v>448.0</c:v>
                </c:pt>
                <c:pt idx="2679">
                  <c:v>448.0</c:v>
                </c:pt>
                <c:pt idx="2680">
                  <c:v>448.0</c:v>
                </c:pt>
                <c:pt idx="2681">
                  <c:v>448.0</c:v>
                </c:pt>
                <c:pt idx="2682">
                  <c:v>448.0</c:v>
                </c:pt>
                <c:pt idx="2683">
                  <c:v>448.0</c:v>
                </c:pt>
                <c:pt idx="2684">
                  <c:v>449.0</c:v>
                </c:pt>
                <c:pt idx="2685">
                  <c:v>449.0</c:v>
                </c:pt>
                <c:pt idx="2686">
                  <c:v>449.0</c:v>
                </c:pt>
                <c:pt idx="2687">
                  <c:v>449.0</c:v>
                </c:pt>
                <c:pt idx="2688">
                  <c:v>449.0</c:v>
                </c:pt>
                <c:pt idx="2689">
                  <c:v>449.0</c:v>
                </c:pt>
                <c:pt idx="2690">
                  <c:v>449.0</c:v>
                </c:pt>
                <c:pt idx="2691">
                  <c:v>449.0</c:v>
                </c:pt>
                <c:pt idx="2692">
                  <c:v>449.0</c:v>
                </c:pt>
                <c:pt idx="2693">
                  <c:v>450.0</c:v>
                </c:pt>
                <c:pt idx="2694">
                  <c:v>450.0</c:v>
                </c:pt>
                <c:pt idx="2695">
                  <c:v>450.0</c:v>
                </c:pt>
                <c:pt idx="2696">
                  <c:v>450.0</c:v>
                </c:pt>
                <c:pt idx="2697">
                  <c:v>450.0</c:v>
                </c:pt>
                <c:pt idx="2698">
                  <c:v>450.0</c:v>
                </c:pt>
                <c:pt idx="2699">
                  <c:v>451.0</c:v>
                </c:pt>
                <c:pt idx="2700">
                  <c:v>451.0</c:v>
                </c:pt>
                <c:pt idx="2701">
                  <c:v>451.0</c:v>
                </c:pt>
                <c:pt idx="2702">
                  <c:v>451.0</c:v>
                </c:pt>
                <c:pt idx="2703">
                  <c:v>451.0</c:v>
                </c:pt>
                <c:pt idx="2704">
                  <c:v>451.0</c:v>
                </c:pt>
                <c:pt idx="2705">
                  <c:v>451.0</c:v>
                </c:pt>
                <c:pt idx="2706">
                  <c:v>451.0</c:v>
                </c:pt>
                <c:pt idx="2707">
                  <c:v>451.0</c:v>
                </c:pt>
                <c:pt idx="2708">
                  <c:v>451.0</c:v>
                </c:pt>
                <c:pt idx="2709">
                  <c:v>452.0</c:v>
                </c:pt>
                <c:pt idx="2710">
                  <c:v>452.0</c:v>
                </c:pt>
                <c:pt idx="2711">
                  <c:v>452.0</c:v>
                </c:pt>
                <c:pt idx="2712">
                  <c:v>452.0</c:v>
                </c:pt>
                <c:pt idx="2713">
                  <c:v>452.0</c:v>
                </c:pt>
                <c:pt idx="2714">
                  <c:v>452.0</c:v>
                </c:pt>
                <c:pt idx="2715">
                  <c:v>452.0</c:v>
                </c:pt>
                <c:pt idx="2716">
                  <c:v>452.0</c:v>
                </c:pt>
                <c:pt idx="2717">
                  <c:v>452.0</c:v>
                </c:pt>
                <c:pt idx="2718">
                  <c:v>452.0</c:v>
                </c:pt>
                <c:pt idx="2719">
                  <c:v>452.0</c:v>
                </c:pt>
                <c:pt idx="2720">
                  <c:v>452.0</c:v>
                </c:pt>
                <c:pt idx="2721">
                  <c:v>452.0</c:v>
                </c:pt>
                <c:pt idx="2722">
                  <c:v>453.0</c:v>
                </c:pt>
                <c:pt idx="2723">
                  <c:v>453.0</c:v>
                </c:pt>
                <c:pt idx="2724">
                  <c:v>453.0</c:v>
                </c:pt>
                <c:pt idx="2725">
                  <c:v>453.0</c:v>
                </c:pt>
                <c:pt idx="2726">
                  <c:v>453.0</c:v>
                </c:pt>
                <c:pt idx="2727">
                  <c:v>453.0</c:v>
                </c:pt>
                <c:pt idx="2728">
                  <c:v>453.0</c:v>
                </c:pt>
                <c:pt idx="2729">
                  <c:v>453.0</c:v>
                </c:pt>
                <c:pt idx="2730">
                  <c:v>453.0</c:v>
                </c:pt>
                <c:pt idx="2731">
                  <c:v>453.0</c:v>
                </c:pt>
                <c:pt idx="2732">
                  <c:v>453.0</c:v>
                </c:pt>
                <c:pt idx="2733">
                  <c:v>453.0</c:v>
                </c:pt>
                <c:pt idx="2734">
                  <c:v>453.0</c:v>
                </c:pt>
                <c:pt idx="2735">
                  <c:v>454.0</c:v>
                </c:pt>
                <c:pt idx="2736">
                  <c:v>454.0</c:v>
                </c:pt>
                <c:pt idx="2737">
                  <c:v>454.0</c:v>
                </c:pt>
                <c:pt idx="2738">
                  <c:v>454.0</c:v>
                </c:pt>
                <c:pt idx="2739">
                  <c:v>454.0</c:v>
                </c:pt>
                <c:pt idx="2740">
                  <c:v>454.0</c:v>
                </c:pt>
                <c:pt idx="2741">
                  <c:v>454.0</c:v>
                </c:pt>
                <c:pt idx="2742">
                  <c:v>454.0</c:v>
                </c:pt>
                <c:pt idx="2743">
                  <c:v>454.0</c:v>
                </c:pt>
                <c:pt idx="2744">
                  <c:v>455.0</c:v>
                </c:pt>
                <c:pt idx="2745">
                  <c:v>455.0</c:v>
                </c:pt>
                <c:pt idx="2746">
                  <c:v>455.0</c:v>
                </c:pt>
                <c:pt idx="2747">
                  <c:v>455.0</c:v>
                </c:pt>
                <c:pt idx="2748">
                  <c:v>455.0</c:v>
                </c:pt>
                <c:pt idx="2749">
                  <c:v>455.0</c:v>
                </c:pt>
                <c:pt idx="2750">
                  <c:v>455.0</c:v>
                </c:pt>
                <c:pt idx="2751">
                  <c:v>455.0</c:v>
                </c:pt>
                <c:pt idx="2752">
                  <c:v>455.0</c:v>
                </c:pt>
                <c:pt idx="2753">
                  <c:v>456.0</c:v>
                </c:pt>
                <c:pt idx="2754">
                  <c:v>456.0</c:v>
                </c:pt>
                <c:pt idx="2755">
                  <c:v>456.0</c:v>
                </c:pt>
                <c:pt idx="2756">
                  <c:v>456.0</c:v>
                </c:pt>
                <c:pt idx="2757">
                  <c:v>456.0</c:v>
                </c:pt>
                <c:pt idx="2758">
                  <c:v>456.0</c:v>
                </c:pt>
                <c:pt idx="2759">
                  <c:v>457.0</c:v>
                </c:pt>
                <c:pt idx="2760">
                  <c:v>457.0</c:v>
                </c:pt>
                <c:pt idx="2761">
                  <c:v>457.0</c:v>
                </c:pt>
                <c:pt idx="2762">
                  <c:v>457.0</c:v>
                </c:pt>
                <c:pt idx="2763">
                  <c:v>458.0</c:v>
                </c:pt>
                <c:pt idx="2764">
                  <c:v>458.0</c:v>
                </c:pt>
                <c:pt idx="2765">
                  <c:v>459.0</c:v>
                </c:pt>
                <c:pt idx="2766">
                  <c:v>459.0</c:v>
                </c:pt>
                <c:pt idx="2767">
                  <c:v>459.0</c:v>
                </c:pt>
                <c:pt idx="2768">
                  <c:v>459.0</c:v>
                </c:pt>
                <c:pt idx="2769">
                  <c:v>460.0</c:v>
                </c:pt>
                <c:pt idx="2770">
                  <c:v>460.0</c:v>
                </c:pt>
                <c:pt idx="2771">
                  <c:v>460.0</c:v>
                </c:pt>
                <c:pt idx="2772">
                  <c:v>460.0</c:v>
                </c:pt>
                <c:pt idx="2773">
                  <c:v>460.0</c:v>
                </c:pt>
                <c:pt idx="2774">
                  <c:v>460.0</c:v>
                </c:pt>
                <c:pt idx="2775">
                  <c:v>461.0</c:v>
                </c:pt>
                <c:pt idx="2776">
                  <c:v>461.0</c:v>
                </c:pt>
                <c:pt idx="2777">
                  <c:v>461.0</c:v>
                </c:pt>
                <c:pt idx="2778">
                  <c:v>461.0</c:v>
                </c:pt>
                <c:pt idx="2779">
                  <c:v>461.0</c:v>
                </c:pt>
                <c:pt idx="2780">
                  <c:v>462.0</c:v>
                </c:pt>
                <c:pt idx="2781">
                  <c:v>462.0</c:v>
                </c:pt>
                <c:pt idx="2782">
                  <c:v>462.0</c:v>
                </c:pt>
                <c:pt idx="2783">
                  <c:v>462.0</c:v>
                </c:pt>
                <c:pt idx="2784">
                  <c:v>462.0</c:v>
                </c:pt>
                <c:pt idx="2785">
                  <c:v>462.0</c:v>
                </c:pt>
                <c:pt idx="2786">
                  <c:v>463.0</c:v>
                </c:pt>
                <c:pt idx="2787">
                  <c:v>463.0</c:v>
                </c:pt>
                <c:pt idx="2788">
                  <c:v>463.0</c:v>
                </c:pt>
                <c:pt idx="2789">
                  <c:v>463.0</c:v>
                </c:pt>
                <c:pt idx="2790">
                  <c:v>463.0</c:v>
                </c:pt>
                <c:pt idx="2791">
                  <c:v>463.0</c:v>
                </c:pt>
                <c:pt idx="2792">
                  <c:v>463.0</c:v>
                </c:pt>
                <c:pt idx="2793">
                  <c:v>464.0</c:v>
                </c:pt>
                <c:pt idx="2794">
                  <c:v>464.0</c:v>
                </c:pt>
                <c:pt idx="2795">
                  <c:v>464.0</c:v>
                </c:pt>
                <c:pt idx="2796">
                  <c:v>464.0</c:v>
                </c:pt>
                <c:pt idx="2797">
                  <c:v>464.0</c:v>
                </c:pt>
                <c:pt idx="2798">
                  <c:v>464.0</c:v>
                </c:pt>
                <c:pt idx="2799">
                  <c:v>464.0</c:v>
                </c:pt>
                <c:pt idx="2800">
                  <c:v>465.0</c:v>
                </c:pt>
                <c:pt idx="2801">
                  <c:v>465.0</c:v>
                </c:pt>
                <c:pt idx="2802">
                  <c:v>465.0</c:v>
                </c:pt>
                <c:pt idx="2803">
                  <c:v>465.0</c:v>
                </c:pt>
                <c:pt idx="2804">
                  <c:v>465.0</c:v>
                </c:pt>
                <c:pt idx="2805">
                  <c:v>466.0</c:v>
                </c:pt>
                <c:pt idx="2806">
                  <c:v>466.0</c:v>
                </c:pt>
                <c:pt idx="2807">
                  <c:v>467.0</c:v>
                </c:pt>
                <c:pt idx="2808">
                  <c:v>468.0</c:v>
                </c:pt>
                <c:pt idx="2809">
                  <c:v>468.0</c:v>
                </c:pt>
                <c:pt idx="2810">
                  <c:v>468.0</c:v>
                </c:pt>
                <c:pt idx="2811">
                  <c:v>469.0</c:v>
                </c:pt>
                <c:pt idx="2812">
                  <c:v>469.0</c:v>
                </c:pt>
                <c:pt idx="2813">
                  <c:v>469.0</c:v>
                </c:pt>
                <c:pt idx="2814">
                  <c:v>469.0</c:v>
                </c:pt>
                <c:pt idx="2815">
                  <c:v>469.0</c:v>
                </c:pt>
                <c:pt idx="2816">
                  <c:v>469.0</c:v>
                </c:pt>
                <c:pt idx="2817">
                  <c:v>470.0</c:v>
                </c:pt>
                <c:pt idx="2818">
                  <c:v>470.0</c:v>
                </c:pt>
                <c:pt idx="2819">
                  <c:v>470.0</c:v>
                </c:pt>
                <c:pt idx="2820">
                  <c:v>470.0</c:v>
                </c:pt>
                <c:pt idx="2821">
                  <c:v>470.0</c:v>
                </c:pt>
                <c:pt idx="2822">
                  <c:v>470.0</c:v>
                </c:pt>
                <c:pt idx="2823">
                  <c:v>470.0</c:v>
                </c:pt>
                <c:pt idx="2824">
                  <c:v>470.0</c:v>
                </c:pt>
                <c:pt idx="2825">
                  <c:v>471.0</c:v>
                </c:pt>
                <c:pt idx="2826">
                  <c:v>471.0</c:v>
                </c:pt>
                <c:pt idx="2827">
                  <c:v>471.0</c:v>
                </c:pt>
                <c:pt idx="2828">
                  <c:v>472.0</c:v>
                </c:pt>
                <c:pt idx="2829">
                  <c:v>472.0</c:v>
                </c:pt>
                <c:pt idx="2830">
                  <c:v>472.0</c:v>
                </c:pt>
                <c:pt idx="2831">
                  <c:v>472.0</c:v>
                </c:pt>
                <c:pt idx="2832">
                  <c:v>472.0</c:v>
                </c:pt>
                <c:pt idx="2833">
                  <c:v>473.0</c:v>
                </c:pt>
                <c:pt idx="2834">
                  <c:v>473.0</c:v>
                </c:pt>
                <c:pt idx="2835">
                  <c:v>473.0</c:v>
                </c:pt>
                <c:pt idx="2836">
                  <c:v>474.0</c:v>
                </c:pt>
                <c:pt idx="2837">
                  <c:v>475.0</c:v>
                </c:pt>
                <c:pt idx="2838">
                  <c:v>478.0</c:v>
                </c:pt>
                <c:pt idx="2839">
                  <c:v>478.0</c:v>
                </c:pt>
                <c:pt idx="2840">
                  <c:v>479.0</c:v>
                </c:pt>
                <c:pt idx="2841">
                  <c:v>479.0</c:v>
                </c:pt>
                <c:pt idx="2842">
                  <c:v>480.0</c:v>
                </c:pt>
                <c:pt idx="2843">
                  <c:v>480.0</c:v>
                </c:pt>
                <c:pt idx="2844">
                  <c:v>480.0</c:v>
                </c:pt>
                <c:pt idx="2845">
                  <c:v>481.0</c:v>
                </c:pt>
                <c:pt idx="2846">
                  <c:v>481.0</c:v>
                </c:pt>
                <c:pt idx="2847">
                  <c:v>481.0</c:v>
                </c:pt>
                <c:pt idx="2848">
                  <c:v>482.0</c:v>
                </c:pt>
                <c:pt idx="2849">
                  <c:v>482.0</c:v>
                </c:pt>
                <c:pt idx="2850">
                  <c:v>483.0</c:v>
                </c:pt>
                <c:pt idx="2851">
                  <c:v>483.0</c:v>
                </c:pt>
                <c:pt idx="2852">
                  <c:v>484.0</c:v>
                </c:pt>
                <c:pt idx="2853">
                  <c:v>485.0</c:v>
                </c:pt>
                <c:pt idx="2854">
                  <c:v>485.0</c:v>
                </c:pt>
                <c:pt idx="2855">
                  <c:v>485.0</c:v>
                </c:pt>
                <c:pt idx="2856">
                  <c:v>486.0</c:v>
                </c:pt>
                <c:pt idx="2857">
                  <c:v>486.0</c:v>
                </c:pt>
                <c:pt idx="2858">
                  <c:v>487.0</c:v>
                </c:pt>
                <c:pt idx="2859">
                  <c:v>487.0</c:v>
                </c:pt>
                <c:pt idx="2860">
                  <c:v>487.0</c:v>
                </c:pt>
                <c:pt idx="2861">
                  <c:v>487.0</c:v>
                </c:pt>
                <c:pt idx="2862">
                  <c:v>488.0</c:v>
                </c:pt>
                <c:pt idx="2863">
                  <c:v>488.0</c:v>
                </c:pt>
                <c:pt idx="2864">
                  <c:v>489.0</c:v>
                </c:pt>
                <c:pt idx="2865">
                  <c:v>489.0</c:v>
                </c:pt>
                <c:pt idx="2866">
                  <c:v>490.0</c:v>
                </c:pt>
                <c:pt idx="2867">
                  <c:v>491.0</c:v>
                </c:pt>
                <c:pt idx="2868">
                  <c:v>492.0</c:v>
                </c:pt>
                <c:pt idx="2869">
                  <c:v>492.0</c:v>
                </c:pt>
                <c:pt idx="2870">
                  <c:v>492.0</c:v>
                </c:pt>
                <c:pt idx="2871">
                  <c:v>493.0</c:v>
                </c:pt>
                <c:pt idx="2872">
                  <c:v>493.0</c:v>
                </c:pt>
                <c:pt idx="2873">
                  <c:v>493.0</c:v>
                </c:pt>
                <c:pt idx="2874">
                  <c:v>494.0</c:v>
                </c:pt>
                <c:pt idx="2875">
                  <c:v>494.0</c:v>
                </c:pt>
                <c:pt idx="2876">
                  <c:v>494.0</c:v>
                </c:pt>
                <c:pt idx="2877">
                  <c:v>495.0</c:v>
                </c:pt>
                <c:pt idx="2878">
                  <c:v>496.0</c:v>
                </c:pt>
                <c:pt idx="2879">
                  <c:v>496.0</c:v>
                </c:pt>
                <c:pt idx="2880">
                  <c:v>497.0</c:v>
                </c:pt>
                <c:pt idx="2881">
                  <c:v>497.0</c:v>
                </c:pt>
                <c:pt idx="2882">
                  <c:v>497.0</c:v>
                </c:pt>
                <c:pt idx="2883">
                  <c:v>498.0</c:v>
                </c:pt>
                <c:pt idx="2884">
                  <c:v>498.0</c:v>
                </c:pt>
                <c:pt idx="2885">
                  <c:v>503.0</c:v>
                </c:pt>
                <c:pt idx="2886">
                  <c:v>503.0</c:v>
                </c:pt>
                <c:pt idx="2887">
                  <c:v>503.0</c:v>
                </c:pt>
                <c:pt idx="2888">
                  <c:v>503.0</c:v>
                </c:pt>
                <c:pt idx="2889">
                  <c:v>504.0</c:v>
                </c:pt>
                <c:pt idx="2890">
                  <c:v>504.0</c:v>
                </c:pt>
                <c:pt idx="2891">
                  <c:v>508.0</c:v>
                </c:pt>
                <c:pt idx="2892">
                  <c:v>509.0</c:v>
                </c:pt>
                <c:pt idx="2893">
                  <c:v>510.0</c:v>
                </c:pt>
                <c:pt idx="2894">
                  <c:v>513.0</c:v>
                </c:pt>
                <c:pt idx="2895">
                  <c:v>514.0</c:v>
                </c:pt>
                <c:pt idx="2896">
                  <c:v>515.0</c:v>
                </c:pt>
                <c:pt idx="2897">
                  <c:v>516.0</c:v>
                </c:pt>
                <c:pt idx="2898">
                  <c:v>517.0</c:v>
                </c:pt>
                <c:pt idx="2899">
                  <c:v>517.0</c:v>
                </c:pt>
                <c:pt idx="2900">
                  <c:v>518.0</c:v>
                </c:pt>
                <c:pt idx="2901">
                  <c:v>518.0</c:v>
                </c:pt>
                <c:pt idx="2902">
                  <c:v>518.0</c:v>
                </c:pt>
                <c:pt idx="2903">
                  <c:v>518.0</c:v>
                </c:pt>
                <c:pt idx="2904">
                  <c:v>519.0</c:v>
                </c:pt>
                <c:pt idx="2905">
                  <c:v>525.0</c:v>
                </c:pt>
                <c:pt idx="2906">
                  <c:v>525.0</c:v>
                </c:pt>
                <c:pt idx="2907">
                  <c:v>525.0</c:v>
                </c:pt>
                <c:pt idx="2908">
                  <c:v>525.0</c:v>
                </c:pt>
                <c:pt idx="2909">
                  <c:v>526.0</c:v>
                </c:pt>
                <c:pt idx="2910">
                  <c:v>526.0</c:v>
                </c:pt>
                <c:pt idx="2911">
                  <c:v>526.0</c:v>
                </c:pt>
                <c:pt idx="2912">
                  <c:v>527.0</c:v>
                </c:pt>
                <c:pt idx="2913">
                  <c:v>527.0</c:v>
                </c:pt>
                <c:pt idx="2914">
                  <c:v>527.0</c:v>
                </c:pt>
                <c:pt idx="2915">
                  <c:v>527.0</c:v>
                </c:pt>
                <c:pt idx="2916">
                  <c:v>527.0</c:v>
                </c:pt>
                <c:pt idx="2917">
                  <c:v>528.0</c:v>
                </c:pt>
                <c:pt idx="2918">
                  <c:v>528.0</c:v>
                </c:pt>
                <c:pt idx="2919">
                  <c:v>529.0</c:v>
                </c:pt>
                <c:pt idx="2920">
                  <c:v>529.0</c:v>
                </c:pt>
                <c:pt idx="2921">
                  <c:v>532.0</c:v>
                </c:pt>
                <c:pt idx="2922">
                  <c:v>533.0</c:v>
                </c:pt>
                <c:pt idx="2923">
                  <c:v>534.0</c:v>
                </c:pt>
                <c:pt idx="2924">
                  <c:v>534.0</c:v>
                </c:pt>
                <c:pt idx="2925">
                  <c:v>540.0</c:v>
                </c:pt>
                <c:pt idx="2926">
                  <c:v>540.0</c:v>
                </c:pt>
                <c:pt idx="2927">
                  <c:v>540.0</c:v>
                </c:pt>
                <c:pt idx="2928">
                  <c:v>541.0</c:v>
                </c:pt>
                <c:pt idx="2929">
                  <c:v>541.0</c:v>
                </c:pt>
                <c:pt idx="2930">
                  <c:v>541.0</c:v>
                </c:pt>
                <c:pt idx="2931">
                  <c:v>541.0</c:v>
                </c:pt>
                <c:pt idx="2932">
                  <c:v>542.0</c:v>
                </c:pt>
                <c:pt idx="2933">
                  <c:v>543.0</c:v>
                </c:pt>
                <c:pt idx="2934">
                  <c:v>544.0</c:v>
                </c:pt>
                <c:pt idx="2935">
                  <c:v>544.0</c:v>
                </c:pt>
                <c:pt idx="2936">
                  <c:v>545.0</c:v>
                </c:pt>
                <c:pt idx="2937">
                  <c:v>545.0</c:v>
                </c:pt>
                <c:pt idx="2938">
                  <c:v>548.0</c:v>
                </c:pt>
                <c:pt idx="2939">
                  <c:v>549.0</c:v>
                </c:pt>
                <c:pt idx="2940">
                  <c:v>549.0</c:v>
                </c:pt>
                <c:pt idx="2941">
                  <c:v>549.0</c:v>
                </c:pt>
                <c:pt idx="2942">
                  <c:v>550.0</c:v>
                </c:pt>
                <c:pt idx="2943">
                  <c:v>550.0</c:v>
                </c:pt>
                <c:pt idx="2944">
                  <c:v>550.0</c:v>
                </c:pt>
                <c:pt idx="2945">
                  <c:v>551.0</c:v>
                </c:pt>
                <c:pt idx="2946">
                  <c:v>554.0</c:v>
                </c:pt>
                <c:pt idx="2947">
                  <c:v>555.0</c:v>
                </c:pt>
                <c:pt idx="2948">
                  <c:v>555.0</c:v>
                </c:pt>
                <c:pt idx="2949">
                  <c:v>556.0</c:v>
                </c:pt>
                <c:pt idx="2950">
                  <c:v>562.0</c:v>
                </c:pt>
                <c:pt idx="2951">
                  <c:v>566.0</c:v>
                </c:pt>
                <c:pt idx="2952">
                  <c:v>567.0</c:v>
                </c:pt>
                <c:pt idx="2953">
                  <c:v>567.0</c:v>
                </c:pt>
                <c:pt idx="2954">
                  <c:v>567.0</c:v>
                </c:pt>
                <c:pt idx="2955">
                  <c:v>568.0</c:v>
                </c:pt>
                <c:pt idx="2956">
                  <c:v>568.0</c:v>
                </c:pt>
                <c:pt idx="2957">
                  <c:v>569.0</c:v>
                </c:pt>
                <c:pt idx="2958">
                  <c:v>569.0</c:v>
                </c:pt>
                <c:pt idx="2959">
                  <c:v>570.0</c:v>
                </c:pt>
                <c:pt idx="2960">
                  <c:v>571.0</c:v>
                </c:pt>
                <c:pt idx="2961">
                  <c:v>571.0</c:v>
                </c:pt>
                <c:pt idx="2962">
                  <c:v>572.0</c:v>
                </c:pt>
                <c:pt idx="2963">
                  <c:v>574.0</c:v>
                </c:pt>
                <c:pt idx="2964">
                  <c:v>574.0</c:v>
                </c:pt>
                <c:pt idx="2965">
                  <c:v>575.0</c:v>
                </c:pt>
                <c:pt idx="2966">
                  <c:v>575.0</c:v>
                </c:pt>
                <c:pt idx="2967">
                  <c:v>576.0</c:v>
                </c:pt>
                <c:pt idx="2968">
                  <c:v>581.0</c:v>
                </c:pt>
                <c:pt idx="2969">
                  <c:v>582.0</c:v>
                </c:pt>
                <c:pt idx="2970">
                  <c:v>582.0</c:v>
                </c:pt>
                <c:pt idx="2971">
                  <c:v>583.0</c:v>
                </c:pt>
                <c:pt idx="2972">
                  <c:v>583.0</c:v>
                </c:pt>
                <c:pt idx="2973">
                  <c:v>584.0</c:v>
                </c:pt>
                <c:pt idx="2974">
                  <c:v>584.0</c:v>
                </c:pt>
                <c:pt idx="2975">
                  <c:v>584.0</c:v>
                </c:pt>
                <c:pt idx="2976">
                  <c:v>585.0</c:v>
                </c:pt>
                <c:pt idx="2977">
                  <c:v>585.0</c:v>
                </c:pt>
                <c:pt idx="2978">
                  <c:v>585.0</c:v>
                </c:pt>
                <c:pt idx="2979">
                  <c:v>586.0</c:v>
                </c:pt>
                <c:pt idx="2980">
                  <c:v>596.0</c:v>
                </c:pt>
                <c:pt idx="2981">
                  <c:v>596.0</c:v>
                </c:pt>
                <c:pt idx="2982">
                  <c:v>597.0</c:v>
                </c:pt>
                <c:pt idx="2983">
                  <c:v>597.0</c:v>
                </c:pt>
                <c:pt idx="2984">
                  <c:v>598.0</c:v>
                </c:pt>
                <c:pt idx="2985">
                  <c:v>622.0</c:v>
                </c:pt>
                <c:pt idx="2986">
                  <c:v>622.0</c:v>
                </c:pt>
                <c:pt idx="2987">
                  <c:v>623.0</c:v>
                </c:pt>
                <c:pt idx="2988">
                  <c:v>623.0</c:v>
                </c:pt>
                <c:pt idx="2989">
                  <c:v>623.0</c:v>
                </c:pt>
                <c:pt idx="2990">
                  <c:v>623.0</c:v>
                </c:pt>
                <c:pt idx="2991">
                  <c:v>624.0</c:v>
                </c:pt>
                <c:pt idx="2992">
                  <c:v>624.0</c:v>
                </c:pt>
                <c:pt idx="2993">
                  <c:v>624.0</c:v>
                </c:pt>
                <c:pt idx="2994">
                  <c:v>625.0</c:v>
                </c:pt>
                <c:pt idx="2995">
                  <c:v>634.0</c:v>
                </c:pt>
                <c:pt idx="2996">
                  <c:v>634.0</c:v>
                </c:pt>
                <c:pt idx="2997">
                  <c:v>635.0</c:v>
                </c:pt>
                <c:pt idx="2998">
                  <c:v>635.0</c:v>
                </c:pt>
              </c:numCache>
            </c:numRef>
          </c:xVal>
          <c:yVal>
            <c:numRef>
              <c:f>GroupBy!$E$2:$E$3000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ser>
          <c:idx val="3"/>
          <c:order val="2"/>
          <c:tx>
            <c:v>Flink</c:v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GroupBy!$D$2:$D$3000</c:f>
              <c:numCache>
                <c:formatCode>General</c:formatCode>
                <c:ptCount val="2999"/>
                <c:pt idx="0">
                  <c:v>269.0</c:v>
                </c:pt>
                <c:pt idx="1">
                  <c:v>272.0</c:v>
                </c:pt>
                <c:pt idx="2">
                  <c:v>273.0</c:v>
                </c:pt>
                <c:pt idx="3">
                  <c:v>273.0</c:v>
                </c:pt>
                <c:pt idx="4">
                  <c:v>273.0</c:v>
                </c:pt>
                <c:pt idx="5">
                  <c:v>274.0</c:v>
                </c:pt>
                <c:pt idx="6">
                  <c:v>274.0</c:v>
                </c:pt>
                <c:pt idx="7">
                  <c:v>274.0</c:v>
                </c:pt>
                <c:pt idx="8">
                  <c:v>274.0</c:v>
                </c:pt>
                <c:pt idx="9">
                  <c:v>275.0</c:v>
                </c:pt>
                <c:pt idx="10">
                  <c:v>275.0</c:v>
                </c:pt>
                <c:pt idx="11">
                  <c:v>275.0</c:v>
                </c:pt>
                <c:pt idx="12">
                  <c:v>275.0</c:v>
                </c:pt>
                <c:pt idx="13">
                  <c:v>275.0</c:v>
                </c:pt>
                <c:pt idx="14">
                  <c:v>275.0</c:v>
                </c:pt>
                <c:pt idx="15">
                  <c:v>275.0</c:v>
                </c:pt>
                <c:pt idx="16">
                  <c:v>275.0</c:v>
                </c:pt>
                <c:pt idx="17">
                  <c:v>275.0</c:v>
                </c:pt>
                <c:pt idx="18">
                  <c:v>276.0</c:v>
                </c:pt>
                <c:pt idx="19">
                  <c:v>276.0</c:v>
                </c:pt>
                <c:pt idx="20">
                  <c:v>276.0</c:v>
                </c:pt>
                <c:pt idx="21">
                  <c:v>276.0</c:v>
                </c:pt>
                <c:pt idx="22">
                  <c:v>276.0</c:v>
                </c:pt>
                <c:pt idx="23">
                  <c:v>276.0</c:v>
                </c:pt>
                <c:pt idx="24">
                  <c:v>276.0</c:v>
                </c:pt>
                <c:pt idx="25">
                  <c:v>276.0</c:v>
                </c:pt>
                <c:pt idx="26">
                  <c:v>276.0</c:v>
                </c:pt>
                <c:pt idx="27">
                  <c:v>276.0</c:v>
                </c:pt>
                <c:pt idx="28">
                  <c:v>277.0</c:v>
                </c:pt>
                <c:pt idx="29">
                  <c:v>277.0</c:v>
                </c:pt>
                <c:pt idx="30">
                  <c:v>277.0</c:v>
                </c:pt>
                <c:pt idx="31">
                  <c:v>277.0</c:v>
                </c:pt>
                <c:pt idx="32">
                  <c:v>277.0</c:v>
                </c:pt>
                <c:pt idx="33">
                  <c:v>277.0</c:v>
                </c:pt>
                <c:pt idx="34">
                  <c:v>277.0</c:v>
                </c:pt>
                <c:pt idx="35">
                  <c:v>277.0</c:v>
                </c:pt>
                <c:pt idx="36">
                  <c:v>277.0</c:v>
                </c:pt>
                <c:pt idx="37">
                  <c:v>277.0</c:v>
                </c:pt>
                <c:pt idx="38">
                  <c:v>277.0</c:v>
                </c:pt>
                <c:pt idx="39">
                  <c:v>277.0</c:v>
                </c:pt>
                <c:pt idx="40">
                  <c:v>277.0</c:v>
                </c:pt>
                <c:pt idx="41">
                  <c:v>278.0</c:v>
                </c:pt>
                <c:pt idx="42">
                  <c:v>278.0</c:v>
                </c:pt>
                <c:pt idx="43">
                  <c:v>278.0</c:v>
                </c:pt>
                <c:pt idx="44">
                  <c:v>278.0</c:v>
                </c:pt>
                <c:pt idx="45">
                  <c:v>278.0</c:v>
                </c:pt>
                <c:pt idx="46">
                  <c:v>278.0</c:v>
                </c:pt>
                <c:pt idx="47">
                  <c:v>278.0</c:v>
                </c:pt>
                <c:pt idx="48">
                  <c:v>278.0</c:v>
                </c:pt>
                <c:pt idx="49">
                  <c:v>278.0</c:v>
                </c:pt>
                <c:pt idx="50">
                  <c:v>278.0</c:v>
                </c:pt>
                <c:pt idx="51">
                  <c:v>278.0</c:v>
                </c:pt>
                <c:pt idx="52">
                  <c:v>278.0</c:v>
                </c:pt>
                <c:pt idx="53">
                  <c:v>278.0</c:v>
                </c:pt>
                <c:pt idx="54">
                  <c:v>279.0</c:v>
                </c:pt>
                <c:pt idx="55">
                  <c:v>279.0</c:v>
                </c:pt>
                <c:pt idx="56">
                  <c:v>279.0</c:v>
                </c:pt>
                <c:pt idx="57">
                  <c:v>279.0</c:v>
                </c:pt>
                <c:pt idx="58">
                  <c:v>279.0</c:v>
                </c:pt>
                <c:pt idx="59">
                  <c:v>279.0</c:v>
                </c:pt>
                <c:pt idx="60">
                  <c:v>279.0</c:v>
                </c:pt>
                <c:pt idx="61">
                  <c:v>279.0</c:v>
                </c:pt>
                <c:pt idx="62">
                  <c:v>279.0</c:v>
                </c:pt>
                <c:pt idx="63">
                  <c:v>279.0</c:v>
                </c:pt>
                <c:pt idx="64">
                  <c:v>279.0</c:v>
                </c:pt>
                <c:pt idx="65">
                  <c:v>279.0</c:v>
                </c:pt>
                <c:pt idx="66">
                  <c:v>279.0</c:v>
                </c:pt>
                <c:pt idx="67">
                  <c:v>279.0</c:v>
                </c:pt>
                <c:pt idx="68">
                  <c:v>279.0</c:v>
                </c:pt>
                <c:pt idx="69">
                  <c:v>279.0</c:v>
                </c:pt>
                <c:pt idx="70">
                  <c:v>279.0</c:v>
                </c:pt>
                <c:pt idx="71">
                  <c:v>279.0</c:v>
                </c:pt>
                <c:pt idx="72">
                  <c:v>279.0</c:v>
                </c:pt>
                <c:pt idx="73">
                  <c:v>280.0</c:v>
                </c:pt>
                <c:pt idx="74">
                  <c:v>280.0</c:v>
                </c:pt>
                <c:pt idx="75">
                  <c:v>280.0</c:v>
                </c:pt>
                <c:pt idx="76">
                  <c:v>280.0</c:v>
                </c:pt>
                <c:pt idx="77">
                  <c:v>280.0</c:v>
                </c:pt>
                <c:pt idx="78">
                  <c:v>280.0</c:v>
                </c:pt>
                <c:pt idx="79">
                  <c:v>280.0</c:v>
                </c:pt>
                <c:pt idx="80">
                  <c:v>280.0</c:v>
                </c:pt>
                <c:pt idx="81">
                  <c:v>280.0</c:v>
                </c:pt>
                <c:pt idx="82">
                  <c:v>280.0</c:v>
                </c:pt>
                <c:pt idx="83">
                  <c:v>280.0</c:v>
                </c:pt>
                <c:pt idx="84">
                  <c:v>280.0</c:v>
                </c:pt>
                <c:pt idx="85">
                  <c:v>280.0</c:v>
                </c:pt>
                <c:pt idx="86">
                  <c:v>281.0</c:v>
                </c:pt>
                <c:pt idx="87">
                  <c:v>281.0</c:v>
                </c:pt>
                <c:pt idx="88">
                  <c:v>281.0</c:v>
                </c:pt>
                <c:pt idx="89">
                  <c:v>281.0</c:v>
                </c:pt>
                <c:pt idx="90">
                  <c:v>281.0</c:v>
                </c:pt>
                <c:pt idx="91">
                  <c:v>281.0</c:v>
                </c:pt>
                <c:pt idx="92">
                  <c:v>281.0</c:v>
                </c:pt>
                <c:pt idx="93">
                  <c:v>281.0</c:v>
                </c:pt>
                <c:pt idx="94">
                  <c:v>281.0</c:v>
                </c:pt>
                <c:pt idx="95">
                  <c:v>281.0</c:v>
                </c:pt>
                <c:pt idx="96">
                  <c:v>282.0</c:v>
                </c:pt>
                <c:pt idx="97">
                  <c:v>282.0</c:v>
                </c:pt>
                <c:pt idx="98">
                  <c:v>282.0</c:v>
                </c:pt>
                <c:pt idx="99">
                  <c:v>282.0</c:v>
                </c:pt>
                <c:pt idx="100">
                  <c:v>282.0</c:v>
                </c:pt>
                <c:pt idx="101">
                  <c:v>282.0</c:v>
                </c:pt>
                <c:pt idx="102">
                  <c:v>282.0</c:v>
                </c:pt>
                <c:pt idx="103">
                  <c:v>282.0</c:v>
                </c:pt>
                <c:pt idx="104">
                  <c:v>282.0</c:v>
                </c:pt>
                <c:pt idx="105">
                  <c:v>282.0</c:v>
                </c:pt>
                <c:pt idx="106">
                  <c:v>282.0</c:v>
                </c:pt>
                <c:pt idx="107">
                  <c:v>282.0</c:v>
                </c:pt>
                <c:pt idx="108">
                  <c:v>282.0</c:v>
                </c:pt>
                <c:pt idx="109">
                  <c:v>282.0</c:v>
                </c:pt>
                <c:pt idx="110">
                  <c:v>282.0</c:v>
                </c:pt>
                <c:pt idx="111">
                  <c:v>282.0</c:v>
                </c:pt>
                <c:pt idx="112">
                  <c:v>282.0</c:v>
                </c:pt>
                <c:pt idx="113">
                  <c:v>282.0</c:v>
                </c:pt>
                <c:pt idx="114">
                  <c:v>283.0</c:v>
                </c:pt>
                <c:pt idx="115">
                  <c:v>283.0</c:v>
                </c:pt>
                <c:pt idx="116">
                  <c:v>283.0</c:v>
                </c:pt>
                <c:pt idx="117">
                  <c:v>283.0</c:v>
                </c:pt>
                <c:pt idx="118">
                  <c:v>283.0</c:v>
                </c:pt>
                <c:pt idx="119">
                  <c:v>283.0</c:v>
                </c:pt>
                <c:pt idx="120">
                  <c:v>283.0</c:v>
                </c:pt>
                <c:pt idx="121">
                  <c:v>283.0</c:v>
                </c:pt>
                <c:pt idx="122">
                  <c:v>283.0</c:v>
                </c:pt>
                <c:pt idx="123">
                  <c:v>283.0</c:v>
                </c:pt>
                <c:pt idx="124">
                  <c:v>283.0</c:v>
                </c:pt>
                <c:pt idx="125">
                  <c:v>283.0</c:v>
                </c:pt>
                <c:pt idx="126">
                  <c:v>284.0</c:v>
                </c:pt>
                <c:pt idx="127">
                  <c:v>284.0</c:v>
                </c:pt>
                <c:pt idx="128">
                  <c:v>284.0</c:v>
                </c:pt>
                <c:pt idx="129">
                  <c:v>284.0</c:v>
                </c:pt>
                <c:pt idx="130">
                  <c:v>284.0</c:v>
                </c:pt>
                <c:pt idx="131">
                  <c:v>284.0</c:v>
                </c:pt>
                <c:pt idx="132">
                  <c:v>284.0</c:v>
                </c:pt>
                <c:pt idx="133">
                  <c:v>284.0</c:v>
                </c:pt>
                <c:pt idx="134">
                  <c:v>284.0</c:v>
                </c:pt>
                <c:pt idx="135">
                  <c:v>284.0</c:v>
                </c:pt>
                <c:pt idx="136">
                  <c:v>284.0</c:v>
                </c:pt>
                <c:pt idx="137">
                  <c:v>284.0</c:v>
                </c:pt>
                <c:pt idx="138">
                  <c:v>284.0</c:v>
                </c:pt>
                <c:pt idx="139">
                  <c:v>284.0</c:v>
                </c:pt>
                <c:pt idx="140">
                  <c:v>284.0</c:v>
                </c:pt>
                <c:pt idx="141">
                  <c:v>284.0</c:v>
                </c:pt>
                <c:pt idx="142">
                  <c:v>285.0</c:v>
                </c:pt>
                <c:pt idx="143">
                  <c:v>285.0</c:v>
                </c:pt>
                <c:pt idx="144">
                  <c:v>285.0</c:v>
                </c:pt>
                <c:pt idx="145">
                  <c:v>285.0</c:v>
                </c:pt>
                <c:pt idx="146">
                  <c:v>285.0</c:v>
                </c:pt>
                <c:pt idx="147">
                  <c:v>285.0</c:v>
                </c:pt>
                <c:pt idx="148">
                  <c:v>285.0</c:v>
                </c:pt>
                <c:pt idx="149">
                  <c:v>285.0</c:v>
                </c:pt>
                <c:pt idx="150">
                  <c:v>285.0</c:v>
                </c:pt>
                <c:pt idx="151">
                  <c:v>285.0</c:v>
                </c:pt>
                <c:pt idx="152">
                  <c:v>285.0</c:v>
                </c:pt>
                <c:pt idx="153">
                  <c:v>286.0</c:v>
                </c:pt>
                <c:pt idx="154">
                  <c:v>286.0</c:v>
                </c:pt>
                <c:pt idx="155">
                  <c:v>286.0</c:v>
                </c:pt>
                <c:pt idx="156">
                  <c:v>286.0</c:v>
                </c:pt>
                <c:pt idx="157">
                  <c:v>286.0</c:v>
                </c:pt>
                <c:pt idx="158">
                  <c:v>286.0</c:v>
                </c:pt>
                <c:pt idx="159">
                  <c:v>286.0</c:v>
                </c:pt>
                <c:pt idx="160">
                  <c:v>286.0</c:v>
                </c:pt>
                <c:pt idx="161">
                  <c:v>286.0</c:v>
                </c:pt>
                <c:pt idx="162">
                  <c:v>286.0</c:v>
                </c:pt>
                <c:pt idx="163">
                  <c:v>286.0</c:v>
                </c:pt>
                <c:pt idx="164">
                  <c:v>286.0</c:v>
                </c:pt>
                <c:pt idx="165">
                  <c:v>286.0</c:v>
                </c:pt>
                <c:pt idx="166">
                  <c:v>286.0</c:v>
                </c:pt>
                <c:pt idx="167">
                  <c:v>287.0</c:v>
                </c:pt>
                <c:pt idx="168">
                  <c:v>287.0</c:v>
                </c:pt>
                <c:pt idx="169">
                  <c:v>287.0</c:v>
                </c:pt>
                <c:pt idx="170">
                  <c:v>287.0</c:v>
                </c:pt>
                <c:pt idx="171">
                  <c:v>287.0</c:v>
                </c:pt>
                <c:pt idx="172">
                  <c:v>288.0</c:v>
                </c:pt>
                <c:pt idx="173">
                  <c:v>288.0</c:v>
                </c:pt>
                <c:pt idx="174">
                  <c:v>288.0</c:v>
                </c:pt>
                <c:pt idx="175">
                  <c:v>288.0</c:v>
                </c:pt>
                <c:pt idx="176">
                  <c:v>288.0</c:v>
                </c:pt>
                <c:pt idx="177">
                  <c:v>288.0</c:v>
                </c:pt>
                <c:pt idx="178">
                  <c:v>288.0</c:v>
                </c:pt>
                <c:pt idx="179">
                  <c:v>288.0</c:v>
                </c:pt>
                <c:pt idx="180">
                  <c:v>288.0</c:v>
                </c:pt>
                <c:pt idx="181">
                  <c:v>288.0</c:v>
                </c:pt>
                <c:pt idx="182">
                  <c:v>289.0</c:v>
                </c:pt>
                <c:pt idx="183">
                  <c:v>289.0</c:v>
                </c:pt>
                <c:pt idx="184">
                  <c:v>289.0</c:v>
                </c:pt>
                <c:pt idx="185">
                  <c:v>289.0</c:v>
                </c:pt>
                <c:pt idx="186">
                  <c:v>289.0</c:v>
                </c:pt>
                <c:pt idx="187">
                  <c:v>289.0</c:v>
                </c:pt>
                <c:pt idx="188">
                  <c:v>289.0</c:v>
                </c:pt>
                <c:pt idx="189">
                  <c:v>289.0</c:v>
                </c:pt>
                <c:pt idx="190">
                  <c:v>290.0</c:v>
                </c:pt>
                <c:pt idx="191">
                  <c:v>290.0</c:v>
                </c:pt>
                <c:pt idx="192">
                  <c:v>290.0</c:v>
                </c:pt>
                <c:pt idx="193">
                  <c:v>290.0</c:v>
                </c:pt>
                <c:pt idx="194">
                  <c:v>291.0</c:v>
                </c:pt>
                <c:pt idx="195">
                  <c:v>291.0</c:v>
                </c:pt>
                <c:pt idx="196">
                  <c:v>291.0</c:v>
                </c:pt>
                <c:pt idx="197">
                  <c:v>291.0</c:v>
                </c:pt>
                <c:pt idx="198">
                  <c:v>291.0</c:v>
                </c:pt>
                <c:pt idx="199">
                  <c:v>291.0</c:v>
                </c:pt>
                <c:pt idx="200">
                  <c:v>291.0</c:v>
                </c:pt>
                <c:pt idx="201">
                  <c:v>291.0</c:v>
                </c:pt>
                <c:pt idx="202">
                  <c:v>291.0</c:v>
                </c:pt>
                <c:pt idx="203">
                  <c:v>291.0</c:v>
                </c:pt>
                <c:pt idx="204">
                  <c:v>291.0</c:v>
                </c:pt>
                <c:pt idx="205">
                  <c:v>291.0</c:v>
                </c:pt>
                <c:pt idx="206">
                  <c:v>291.0</c:v>
                </c:pt>
                <c:pt idx="207">
                  <c:v>291.0</c:v>
                </c:pt>
                <c:pt idx="208">
                  <c:v>292.0</c:v>
                </c:pt>
                <c:pt idx="209">
                  <c:v>292.0</c:v>
                </c:pt>
                <c:pt idx="210">
                  <c:v>292.0</c:v>
                </c:pt>
                <c:pt idx="211">
                  <c:v>292.0</c:v>
                </c:pt>
                <c:pt idx="212">
                  <c:v>292.0</c:v>
                </c:pt>
                <c:pt idx="213">
                  <c:v>292.0</c:v>
                </c:pt>
                <c:pt idx="214">
                  <c:v>293.0</c:v>
                </c:pt>
                <c:pt idx="215">
                  <c:v>293.0</c:v>
                </c:pt>
                <c:pt idx="216">
                  <c:v>293.0</c:v>
                </c:pt>
                <c:pt idx="217">
                  <c:v>293.0</c:v>
                </c:pt>
                <c:pt idx="218">
                  <c:v>293.0</c:v>
                </c:pt>
                <c:pt idx="219">
                  <c:v>293.0</c:v>
                </c:pt>
                <c:pt idx="220">
                  <c:v>293.0</c:v>
                </c:pt>
                <c:pt idx="221">
                  <c:v>293.0</c:v>
                </c:pt>
                <c:pt idx="222">
                  <c:v>293.0</c:v>
                </c:pt>
                <c:pt idx="223">
                  <c:v>293.0</c:v>
                </c:pt>
                <c:pt idx="224">
                  <c:v>293.0</c:v>
                </c:pt>
                <c:pt idx="225">
                  <c:v>293.0</c:v>
                </c:pt>
                <c:pt idx="226">
                  <c:v>293.0</c:v>
                </c:pt>
                <c:pt idx="227">
                  <c:v>293.0</c:v>
                </c:pt>
                <c:pt idx="228">
                  <c:v>293.0</c:v>
                </c:pt>
                <c:pt idx="229">
                  <c:v>294.0</c:v>
                </c:pt>
                <c:pt idx="230">
                  <c:v>294.0</c:v>
                </c:pt>
                <c:pt idx="231">
                  <c:v>294.0</c:v>
                </c:pt>
                <c:pt idx="232">
                  <c:v>294.0</c:v>
                </c:pt>
                <c:pt idx="233">
                  <c:v>294.0</c:v>
                </c:pt>
                <c:pt idx="234">
                  <c:v>294.0</c:v>
                </c:pt>
                <c:pt idx="235">
                  <c:v>294.0</c:v>
                </c:pt>
                <c:pt idx="236">
                  <c:v>294.0</c:v>
                </c:pt>
                <c:pt idx="237">
                  <c:v>294.0</c:v>
                </c:pt>
                <c:pt idx="238">
                  <c:v>294.0</c:v>
                </c:pt>
                <c:pt idx="239">
                  <c:v>294.0</c:v>
                </c:pt>
                <c:pt idx="240">
                  <c:v>294.0</c:v>
                </c:pt>
                <c:pt idx="241">
                  <c:v>294.0</c:v>
                </c:pt>
                <c:pt idx="242">
                  <c:v>294.0</c:v>
                </c:pt>
                <c:pt idx="243">
                  <c:v>294.0</c:v>
                </c:pt>
                <c:pt idx="244">
                  <c:v>294.0</c:v>
                </c:pt>
                <c:pt idx="245">
                  <c:v>294.0</c:v>
                </c:pt>
                <c:pt idx="246">
                  <c:v>294.0</c:v>
                </c:pt>
                <c:pt idx="247">
                  <c:v>294.0</c:v>
                </c:pt>
                <c:pt idx="248">
                  <c:v>294.0</c:v>
                </c:pt>
                <c:pt idx="249">
                  <c:v>294.0</c:v>
                </c:pt>
                <c:pt idx="250">
                  <c:v>295.0</c:v>
                </c:pt>
                <c:pt idx="251">
                  <c:v>295.0</c:v>
                </c:pt>
                <c:pt idx="252">
                  <c:v>295.0</c:v>
                </c:pt>
                <c:pt idx="253">
                  <c:v>295.0</c:v>
                </c:pt>
                <c:pt idx="254">
                  <c:v>295.0</c:v>
                </c:pt>
                <c:pt idx="255">
                  <c:v>295.0</c:v>
                </c:pt>
                <c:pt idx="256">
                  <c:v>295.0</c:v>
                </c:pt>
                <c:pt idx="257">
                  <c:v>295.0</c:v>
                </c:pt>
                <c:pt idx="258">
                  <c:v>295.0</c:v>
                </c:pt>
                <c:pt idx="259">
                  <c:v>295.0</c:v>
                </c:pt>
                <c:pt idx="260">
                  <c:v>295.0</c:v>
                </c:pt>
                <c:pt idx="261">
                  <c:v>295.0</c:v>
                </c:pt>
                <c:pt idx="262">
                  <c:v>295.0</c:v>
                </c:pt>
                <c:pt idx="263">
                  <c:v>295.0</c:v>
                </c:pt>
                <c:pt idx="264">
                  <c:v>295.0</c:v>
                </c:pt>
                <c:pt idx="265">
                  <c:v>295.0</c:v>
                </c:pt>
                <c:pt idx="266">
                  <c:v>295.0</c:v>
                </c:pt>
                <c:pt idx="267">
                  <c:v>295.0</c:v>
                </c:pt>
                <c:pt idx="268">
                  <c:v>295.0</c:v>
                </c:pt>
                <c:pt idx="269">
                  <c:v>295.0</c:v>
                </c:pt>
                <c:pt idx="270">
                  <c:v>295.0</c:v>
                </c:pt>
                <c:pt idx="271">
                  <c:v>295.0</c:v>
                </c:pt>
                <c:pt idx="272">
                  <c:v>295.0</c:v>
                </c:pt>
                <c:pt idx="273">
                  <c:v>295.0</c:v>
                </c:pt>
                <c:pt idx="274">
                  <c:v>295.0</c:v>
                </c:pt>
                <c:pt idx="275">
                  <c:v>295.0</c:v>
                </c:pt>
                <c:pt idx="276">
                  <c:v>295.0</c:v>
                </c:pt>
                <c:pt idx="277">
                  <c:v>295.0</c:v>
                </c:pt>
                <c:pt idx="278">
                  <c:v>296.0</c:v>
                </c:pt>
                <c:pt idx="279">
                  <c:v>296.0</c:v>
                </c:pt>
                <c:pt idx="280">
                  <c:v>296.0</c:v>
                </c:pt>
                <c:pt idx="281">
                  <c:v>296.0</c:v>
                </c:pt>
                <c:pt idx="282">
                  <c:v>296.0</c:v>
                </c:pt>
                <c:pt idx="283">
                  <c:v>296.0</c:v>
                </c:pt>
                <c:pt idx="284">
                  <c:v>296.0</c:v>
                </c:pt>
                <c:pt idx="285">
                  <c:v>296.0</c:v>
                </c:pt>
                <c:pt idx="286">
                  <c:v>296.0</c:v>
                </c:pt>
                <c:pt idx="287">
                  <c:v>296.0</c:v>
                </c:pt>
                <c:pt idx="288">
                  <c:v>296.0</c:v>
                </c:pt>
                <c:pt idx="289">
                  <c:v>296.0</c:v>
                </c:pt>
                <c:pt idx="290">
                  <c:v>296.0</c:v>
                </c:pt>
                <c:pt idx="291">
                  <c:v>296.0</c:v>
                </c:pt>
                <c:pt idx="292">
                  <c:v>296.0</c:v>
                </c:pt>
                <c:pt idx="293">
                  <c:v>296.0</c:v>
                </c:pt>
                <c:pt idx="294">
                  <c:v>296.0</c:v>
                </c:pt>
                <c:pt idx="295">
                  <c:v>296.0</c:v>
                </c:pt>
                <c:pt idx="296">
                  <c:v>296.0</c:v>
                </c:pt>
                <c:pt idx="297">
                  <c:v>296.0</c:v>
                </c:pt>
                <c:pt idx="298">
                  <c:v>296.0</c:v>
                </c:pt>
                <c:pt idx="299">
                  <c:v>296.0</c:v>
                </c:pt>
                <c:pt idx="300">
                  <c:v>296.0</c:v>
                </c:pt>
                <c:pt idx="301">
                  <c:v>296.0</c:v>
                </c:pt>
                <c:pt idx="302">
                  <c:v>296.0</c:v>
                </c:pt>
                <c:pt idx="303">
                  <c:v>296.0</c:v>
                </c:pt>
                <c:pt idx="304">
                  <c:v>296.0</c:v>
                </c:pt>
                <c:pt idx="305">
                  <c:v>296.0</c:v>
                </c:pt>
                <c:pt idx="306">
                  <c:v>296.0</c:v>
                </c:pt>
                <c:pt idx="307">
                  <c:v>296.0</c:v>
                </c:pt>
                <c:pt idx="308">
                  <c:v>296.0</c:v>
                </c:pt>
                <c:pt idx="309">
                  <c:v>296.0</c:v>
                </c:pt>
                <c:pt idx="310">
                  <c:v>296.0</c:v>
                </c:pt>
                <c:pt idx="311">
                  <c:v>296.0</c:v>
                </c:pt>
                <c:pt idx="312">
                  <c:v>296.0</c:v>
                </c:pt>
                <c:pt idx="313">
                  <c:v>296.0</c:v>
                </c:pt>
                <c:pt idx="314">
                  <c:v>297.0</c:v>
                </c:pt>
                <c:pt idx="315">
                  <c:v>297.0</c:v>
                </c:pt>
                <c:pt idx="316">
                  <c:v>297.0</c:v>
                </c:pt>
                <c:pt idx="317">
                  <c:v>297.0</c:v>
                </c:pt>
                <c:pt idx="318">
                  <c:v>297.0</c:v>
                </c:pt>
                <c:pt idx="319">
                  <c:v>297.0</c:v>
                </c:pt>
                <c:pt idx="320">
                  <c:v>297.0</c:v>
                </c:pt>
                <c:pt idx="321">
                  <c:v>297.0</c:v>
                </c:pt>
                <c:pt idx="322">
                  <c:v>297.0</c:v>
                </c:pt>
                <c:pt idx="323">
                  <c:v>297.0</c:v>
                </c:pt>
                <c:pt idx="324">
                  <c:v>297.0</c:v>
                </c:pt>
                <c:pt idx="325">
                  <c:v>297.0</c:v>
                </c:pt>
                <c:pt idx="326">
                  <c:v>297.0</c:v>
                </c:pt>
                <c:pt idx="327">
                  <c:v>297.0</c:v>
                </c:pt>
                <c:pt idx="328">
                  <c:v>297.0</c:v>
                </c:pt>
                <c:pt idx="329">
                  <c:v>297.0</c:v>
                </c:pt>
                <c:pt idx="330">
                  <c:v>297.0</c:v>
                </c:pt>
                <c:pt idx="331">
                  <c:v>297.0</c:v>
                </c:pt>
                <c:pt idx="332">
                  <c:v>297.0</c:v>
                </c:pt>
                <c:pt idx="333">
                  <c:v>297.0</c:v>
                </c:pt>
                <c:pt idx="334">
                  <c:v>297.0</c:v>
                </c:pt>
                <c:pt idx="335">
                  <c:v>297.0</c:v>
                </c:pt>
                <c:pt idx="336">
                  <c:v>297.0</c:v>
                </c:pt>
                <c:pt idx="337">
                  <c:v>297.0</c:v>
                </c:pt>
                <c:pt idx="338">
                  <c:v>297.0</c:v>
                </c:pt>
                <c:pt idx="339">
                  <c:v>297.0</c:v>
                </c:pt>
                <c:pt idx="340">
                  <c:v>297.0</c:v>
                </c:pt>
                <c:pt idx="341">
                  <c:v>297.0</c:v>
                </c:pt>
                <c:pt idx="342">
                  <c:v>298.0</c:v>
                </c:pt>
                <c:pt idx="343">
                  <c:v>298.0</c:v>
                </c:pt>
                <c:pt idx="344">
                  <c:v>298.0</c:v>
                </c:pt>
                <c:pt idx="345">
                  <c:v>298.0</c:v>
                </c:pt>
                <c:pt idx="346">
                  <c:v>298.0</c:v>
                </c:pt>
                <c:pt idx="347">
                  <c:v>298.0</c:v>
                </c:pt>
                <c:pt idx="348">
                  <c:v>298.0</c:v>
                </c:pt>
                <c:pt idx="349">
                  <c:v>298.0</c:v>
                </c:pt>
                <c:pt idx="350">
                  <c:v>298.0</c:v>
                </c:pt>
                <c:pt idx="351">
                  <c:v>298.0</c:v>
                </c:pt>
                <c:pt idx="352">
                  <c:v>298.0</c:v>
                </c:pt>
                <c:pt idx="353">
                  <c:v>298.0</c:v>
                </c:pt>
                <c:pt idx="354">
                  <c:v>298.0</c:v>
                </c:pt>
                <c:pt idx="355">
                  <c:v>298.0</c:v>
                </c:pt>
                <c:pt idx="356">
                  <c:v>298.0</c:v>
                </c:pt>
                <c:pt idx="357">
                  <c:v>298.0</c:v>
                </c:pt>
                <c:pt idx="358">
                  <c:v>298.0</c:v>
                </c:pt>
                <c:pt idx="359">
                  <c:v>298.0</c:v>
                </c:pt>
                <c:pt idx="360">
                  <c:v>298.0</c:v>
                </c:pt>
                <c:pt idx="361">
                  <c:v>298.0</c:v>
                </c:pt>
                <c:pt idx="362">
                  <c:v>298.0</c:v>
                </c:pt>
                <c:pt idx="363">
                  <c:v>298.0</c:v>
                </c:pt>
                <c:pt idx="364">
                  <c:v>298.0</c:v>
                </c:pt>
                <c:pt idx="365">
                  <c:v>298.0</c:v>
                </c:pt>
                <c:pt idx="366">
                  <c:v>298.0</c:v>
                </c:pt>
                <c:pt idx="367">
                  <c:v>298.0</c:v>
                </c:pt>
                <c:pt idx="368">
                  <c:v>298.0</c:v>
                </c:pt>
                <c:pt idx="369">
                  <c:v>298.0</c:v>
                </c:pt>
                <c:pt idx="370">
                  <c:v>298.0</c:v>
                </c:pt>
                <c:pt idx="371">
                  <c:v>298.0</c:v>
                </c:pt>
                <c:pt idx="372">
                  <c:v>298.0</c:v>
                </c:pt>
                <c:pt idx="373">
                  <c:v>298.0</c:v>
                </c:pt>
                <c:pt idx="374">
                  <c:v>298.0</c:v>
                </c:pt>
                <c:pt idx="375">
                  <c:v>298.0</c:v>
                </c:pt>
                <c:pt idx="376">
                  <c:v>298.0</c:v>
                </c:pt>
                <c:pt idx="377">
                  <c:v>298.0</c:v>
                </c:pt>
                <c:pt idx="378">
                  <c:v>298.0</c:v>
                </c:pt>
                <c:pt idx="379">
                  <c:v>298.0</c:v>
                </c:pt>
                <c:pt idx="380">
                  <c:v>298.0</c:v>
                </c:pt>
                <c:pt idx="381">
                  <c:v>298.0</c:v>
                </c:pt>
                <c:pt idx="382">
                  <c:v>298.0</c:v>
                </c:pt>
                <c:pt idx="383">
                  <c:v>298.0</c:v>
                </c:pt>
                <c:pt idx="384">
                  <c:v>298.0</c:v>
                </c:pt>
                <c:pt idx="385">
                  <c:v>298.0</c:v>
                </c:pt>
                <c:pt idx="386">
                  <c:v>299.0</c:v>
                </c:pt>
                <c:pt idx="387">
                  <c:v>299.0</c:v>
                </c:pt>
                <c:pt idx="388">
                  <c:v>299.0</c:v>
                </c:pt>
                <c:pt idx="389">
                  <c:v>299.0</c:v>
                </c:pt>
                <c:pt idx="390">
                  <c:v>299.0</c:v>
                </c:pt>
                <c:pt idx="391">
                  <c:v>299.0</c:v>
                </c:pt>
                <c:pt idx="392">
                  <c:v>299.0</c:v>
                </c:pt>
                <c:pt idx="393">
                  <c:v>299.0</c:v>
                </c:pt>
                <c:pt idx="394">
                  <c:v>299.0</c:v>
                </c:pt>
                <c:pt idx="395">
                  <c:v>299.0</c:v>
                </c:pt>
                <c:pt idx="396">
                  <c:v>299.0</c:v>
                </c:pt>
                <c:pt idx="397">
                  <c:v>299.0</c:v>
                </c:pt>
                <c:pt idx="398">
                  <c:v>299.0</c:v>
                </c:pt>
                <c:pt idx="399">
                  <c:v>299.0</c:v>
                </c:pt>
                <c:pt idx="400">
                  <c:v>299.0</c:v>
                </c:pt>
                <c:pt idx="401">
                  <c:v>299.0</c:v>
                </c:pt>
                <c:pt idx="402">
                  <c:v>299.0</c:v>
                </c:pt>
                <c:pt idx="403">
                  <c:v>299.0</c:v>
                </c:pt>
                <c:pt idx="404">
                  <c:v>299.0</c:v>
                </c:pt>
                <c:pt idx="405">
                  <c:v>299.0</c:v>
                </c:pt>
                <c:pt idx="406">
                  <c:v>299.0</c:v>
                </c:pt>
                <c:pt idx="407">
                  <c:v>299.0</c:v>
                </c:pt>
                <c:pt idx="408">
                  <c:v>299.0</c:v>
                </c:pt>
                <c:pt idx="409">
                  <c:v>299.0</c:v>
                </c:pt>
                <c:pt idx="410">
                  <c:v>299.0</c:v>
                </c:pt>
                <c:pt idx="411">
                  <c:v>299.0</c:v>
                </c:pt>
                <c:pt idx="412">
                  <c:v>299.0</c:v>
                </c:pt>
                <c:pt idx="413">
                  <c:v>299.0</c:v>
                </c:pt>
                <c:pt idx="414">
                  <c:v>299.0</c:v>
                </c:pt>
                <c:pt idx="415">
                  <c:v>299.0</c:v>
                </c:pt>
                <c:pt idx="416">
                  <c:v>299.0</c:v>
                </c:pt>
                <c:pt idx="417">
                  <c:v>300.0</c:v>
                </c:pt>
                <c:pt idx="418">
                  <c:v>300.0</c:v>
                </c:pt>
                <c:pt idx="419">
                  <c:v>300.0</c:v>
                </c:pt>
                <c:pt idx="420">
                  <c:v>300.0</c:v>
                </c:pt>
                <c:pt idx="421">
                  <c:v>300.0</c:v>
                </c:pt>
                <c:pt idx="422">
                  <c:v>300.0</c:v>
                </c:pt>
                <c:pt idx="423">
                  <c:v>300.0</c:v>
                </c:pt>
                <c:pt idx="424">
                  <c:v>300.0</c:v>
                </c:pt>
                <c:pt idx="425">
                  <c:v>300.0</c:v>
                </c:pt>
                <c:pt idx="426">
                  <c:v>300.0</c:v>
                </c:pt>
                <c:pt idx="427">
                  <c:v>300.0</c:v>
                </c:pt>
                <c:pt idx="428">
                  <c:v>300.0</c:v>
                </c:pt>
                <c:pt idx="429">
                  <c:v>300.0</c:v>
                </c:pt>
                <c:pt idx="430">
                  <c:v>300.0</c:v>
                </c:pt>
                <c:pt idx="431">
                  <c:v>300.0</c:v>
                </c:pt>
                <c:pt idx="432">
                  <c:v>300.0</c:v>
                </c:pt>
                <c:pt idx="433">
                  <c:v>300.0</c:v>
                </c:pt>
                <c:pt idx="434">
                  <c:v>300.0</c:v>
                </c:pt>
                <c:pt idx="435">
                  <c:v>300.0</c:v>
                </c:pt>
                <c:pt idx="436">
                  <c:v>300.0</c:v>
                </c:pt>
                <c:pt idx="437">
                  <c:v>300.0</c:v>
                </c:pt>
                <c:pt idx="438">
                  <c:v>300.0</c:v>
                </c:pt>
                <c:pt idx="439">
                  <c:v>300.0</c:v>
                </c:pt>
                <c:pt idx="440">
                  <c:v>300.0</c:v>
                </c:pt>
                <c:pt idx="441">
                  <c:v>300.0</c:v>
                </c:pt>
                <c:pt idx="442">
                  <c:v>300.0</c:v>
                </c:pt>
                <c:pt idx="443">
                  <c:v>300.0</c:v>
                </c:pt>
                <c:pt idx="444">
                  <c:v>300.0</c:v>
                </c:pt>
                <c:pt idx="445">
                  <c:v>300.0</c:v>
                </c:pt>
                <c:pt idx="446">
                  <c:v>300.0</c:v>
                </c:pt>
                <c:pt idx="447">
                  <c:v>300.0</c:v>
                </c:pt>
                <c:pt idx="448">
                  <c:v>300.0</c:v>
                </c:pt>
                <c:pt idx="449">
                  <c:v>300.0</c:v>
                </c:pt>
                <c:pt idx="450">
                  <c:v>300.0</c:v>
                </c:pt>
                <c:pt idx="451">
                  <c:v>300.0</c:v>
                </c:pt>
                <c:pt idx="452">
                  <c:v>300.0</c:v>
                </c:pt>
                <c:pt idx="453">
                  <c:v>300.0</c:v>
                </c:pt>
                <c:pt idx="454">
                  <c:v>300.0</c:v>
                </c:pt>
                <c:pt idx="455">
                  <c:v>300.0</c:v>
                </c:pt>
                <c:pt idx="456">
                  <c:v>300.0</c:v>
                </c:pt>
                <c:pt idx="457">
                  <c:v>300.0</c:v>
                </c:pt>
                <c:pt idx="458">
                  <c:v>300.0</c:v>
                </c:pt>
                <c:pt idx="459">
                  <c:v>301.0</c:v>
                </c:pt>
                <c:pt idx="460">
                  <c:v>301.0</c:v>
                </c:pt>
                <c:pt idx="461">
                  <c:v>301.0</c:v>
                </c:pt>
                <c:pt idx="462">
                  <c:v>301.0</c:v>
                </c:pt>
                <c:pt idx="463">
                  <c:v>301.0</c:v>
                </c:pt>
                <c:pt idx="464">
                  <c:v>301.0</c:v>
                </c:pt>
                <c:pt idx="465">
                  <c:v>301.0</c:v>
                </c:pt>
                <c:pt idx="466">
                  <c:v>301.0</c:v>
                </c:pt>
                <c:pt idx="467">
                  <c:v>301.0</c:v>
                </c:pt>
                <c:pt idx="468">
                  <c:v>301.0</c:v>
                </c:pt>
                <c:pt idx="469">
                  <c:v>301.0</c:v>
                </c:pt>
                <c:pt idx="470">
                  <c:v>301.0</c:v>
                </c:pt>
                <c:pt idx="471">
                  <c:v>301.0</c:v>
                </c:pt>
                <c:pt idx="472">
                  <c:v>301.0</c:v>
                </c:pt>
                <c:pt idx="473">
                  <c:v>301.0</c:v>
                </c:pt>
                <c:pt idx="474">
                  <c:v>301.0</c:v>
                </c:pt>
                <c:pt idx="475">
                  <c:v>301.0</c:v>
                </c:pt>
                <c:pt idx="476">
                  <c:v>301.0</c:v>
                </c:pt>
                <c:pt idx="477">
                  <c:v>301.0</c:v>
                </c:pt>
                <c:pt idx="478">
                  <c:v>301.0</c:v>
                </c:pt>
                <c:pt idx="479">
                  <c:v>301.0</c:v>
                </c:pt>
                <c:pt idx="480">
                  <c:v>301.0</c:v>
                </c:pt>
                <c:pt idx="481">
                  <c:v>301.0</c:v>
                </c:pt>
                <c:pt idx="482">
                  <c:v>301.0</c:v>
                </c:pt>
                <c:pt idx="483">
                  <c:v>301.0</c:v>
                </c:pt>
                <c:pt idx="484">
                  <c:v>301.0</c:v>
                </c:pt>
                <c:pt idx="485">
                  <c:v>301.0</c:v>
                </c:pt>
                <c:pt idx="486">
                  <c:v>301.0</c:v>
                </c:pt>
                <c:pt idx="487">
                  <c:v>301.0</c:v>
                </c:pt>
                <c:pt idx="488">
                  <c:v>301.0</c:v>
                </c:pt>
                <c:pt idx="489">
                  <c:v>301.0</c:v>
                </c:pt>
                <c:pt idx="490">
                  <c:v>301.0</c:v>
                </c:pt>
                <c:pt idx="491">
                  <c:v>301.0</c:v>
                </c:pt>
                <c:pt idx="492">
                  <c:v>301.0</c:v>
                </c:pt>
                <c:pt idx="493">
                  <c:v>301.0</c:v>
                </c:pt>
                <c:pt idx="494">
                  <c:v>301.0</c:v>
                </c:pt>
                <c:pt idx="495">
                  <c:v>301.0</c:v>
                </c:pt>
                <c:pt idx="496">
                  <c:v>301.0</c:v>
                </c:pt>
                <c:pt idx="497">
                  <c:v>301.0</c:v>
                </c:pt>
                <c:pt idx="498">
                  <c:v>301.0</c:v>
                </c:pt>
                <c:pt idx="499">
                  <c:v>301.0</c:v>
                </c:pt>
                <c:pt idx="500">
                  <c:v>301.0</c:v>
                </c:pt>
                <c:pt idx="501">
                  <c:v>301.0</c:v>
                </c:pt>
                <c:pt idx="502">
                  <c:v>301.0</c:v>
                </c:pt>
                <c:pt idx="503">
                  <c:v>301.0</c:v>
                </c:pt>
                <c:pt idx="504">
                  <c:v>301.0</c:v>
                </c:pt>
                <c:pt idx="505">
                  <c:v>301.0</c:v>
                </c:pt>
                <c:pt idx="506">
                  <c:v>301.0</c:v>
                </c:pt>
                <c:pt idx="507">
                  <c:v>301.0</c:v>
                </c:pt>
                <c:pt idx="508">
                  <c:v>301.0</c:v>
                </c:pt>
                <c:pt idx="509">
                  <c:v>301.0</c:v>
                </c:pt>
                <c:pt idx="510">
                  <c:v>301.0</c:v>
                </c:pt>
                <c:pt idx="511">
                  <c:v>301.0</c:v>
                </c:pt>
                <c:pt idx="512">
                  <c:v>301.0</c:v>
                </c:pt>
                <c:pt idx="513">
                  <c:v>301.0</c:v>
                </c:pt>
                <c:pt idx="514">
                  <c:v>301.0</c:v>
                </c:pt>
                <c:pt idx="515">
                  <c:v>302.0</c:v>
                </c:pt>
                <c:pt idx="516">
                  <c:v>302.0</c:v>
                </c:pt>
                <c:pt idx="517">
                  <c:v>302.0</c:v>
                </c:pt>
                <c:pt idx="518">
                  <c:v>302.0</c:v>
                </c:pt>
                <c:pt idx="519">
                  <c:v>302.0</c:v>
                </c:pt>
                <c:pt idx="520">
                  <c:v>302.0</c:v>
                </c:pt>
                <c:pt idx="521">
                  <c:v>302.0</c:v>
                </c:pt>
                <c:pt idx="522">
                  <c:v>302.0</c:v>
                </c:pt>
                <c:pt idx="523">
                  <c:v>302.0</c:v>
                </c:pt>
                <c:pt idx="524">
                  <c:v>302.0</c:v>
                </c:pt>
                <c:pt idx="525">
                  <c:v>302.0</c:v>
                </c:pt>
                <c:pt idx="526">
                  <c:v>302.0</c:v>
                </c:pt>
                <c:pt idx="527">
                  <c:v>302.0</c:v>
                </c:pt>
                <c:pt idx="528">
                  <c:v>302.0</c:v>
                </c:pt>
                <c:pt idx="529">
                  <c:v>302.0</c:v>
                </c:pt>
                <c:pt idx="530">
                  <c:v>302.0</c:v>
                </c:pt>
                <c:pt idx="531">
                  <c:v>302.0</c:v>
                </c:pt>
                <c:pt idx="532">
                  <c:v>302.0</c:v>
                </c:pt>
                <c:pt idx="533">
                  <c:v>302.0</c:v>
                </c:pt>
                <c:pt idx="534">
                  <c:v>302.0</c:v>
                </c:pt>
                <c:pt idx="535">
                  <c:v>302.0</c:v>
                </c:pt>
                <c:pt idx="536">
                  <c:v>302.0</c:v>
                </c:pt>
                <c:pt idx="537">
                  <c:v>302.0</c:v>
                </c:pt>
                <c:pt idx="538">
                  <c:v>302.0</c:v>
                </c:pt>
                <c:pt idx="539">
                  <c:v>302.0</c:v>
                </c:pt>
                <c:pt idx="540">
                  <c:v>302.0</c:v>
                </c:pt>
                <c:pt idx="541">
                  <c:v>302.0</c:v>
                </c:pt>
                <c:pt idx="542">
                  <c:v>302.0</c:v>
                </c:pt>
                <c:pt idx="543">
                  <c:v>302.0</c:v>
                </c:pt>
                <c:pt idx="544">
                  <c:v>302.0</c:v>
                </c:pt>
                <c:pt idx="545">
                  <c:v>302.0</c:v>
                </c:pt>
                <c:pt idx="546">
                  <c:v>302.0</c:v>
                </c:pt>
                <c:pt idx="547">
                  <c:v>302.0</c:v>
                </c:pt>
                <c:pt idx="548">
                  <c:v>302.0</c:v>
                </c:pt>
                <c:pt idx="549">
                  <c:v>302.0</c:v>
                </c:pt>
                <c:pt idx="550">
                  <c:v>302.0</c:v>
                </c:pt>
                <c:pt idx="551">
                  <c:v>302.0</c:v>
                </c:pt>
                <c:pt idx="552">
                  <c:v>302.0</c:v>
                </c:pt>
                <c:pt idx="553">
                  <c:v>302.0</c:v>
                </c:pt>
                <c:pt idx="554">
                  <c:v>302.0</c:v>
                </c:pt>
                <c:pt idx="555">
                  <c:v>302.0</c:v>
                </c:pt>
                <c:pt idx="556">
                  <c:v>302.0</c:v>
                </c:pt>
                <c:pt idx="557">
                  <c:v>302.0</c:v>
                </c:pt>
                <c:pt idx="558">
                  <c:v>302.0</c:v>
                </c:pt>
                <c:pt idx="559">
                  <c:v>302.0</c:v>
                </c:pt>
                <c:pt idx="560">
                  <c:v>302.0</c:v>
                </c:pt>
                <c:pt idx="561">
                  <c:v>302.0</c:v>
                </c:pt>
                <c:pt idx="562">
                  <c:v>302.0</c:v>
                </c:pt>
                <c:pt idx="563">
                  <c:v>302.0</c:v>
                </c:pt>
                <c:pt idx="564">
                  <c:v>302.0</c:v>
                </c:pt>
                <c:pt idx="565">
                  <c:v>303.0</c:v>
                </c:pt>
                <c:pt idx="566">
                  <c:v>303.0</c:v>
                </c:pt>
                <c:pt idx="567">
                  <c:v>303.0</c:v>
                </c:pt>
                <c:pt idx="568">
                  <c:v>303.0</c:v>
                </c:pt>
                <c:pt idx="569">
                  <c:v>303.0</c:v>
                </c:pt>
                <c:pt idx="570">
                  <c:v>303.0</c:v>
                </c:pt>
                <c:pt idx="571">
                  <c:v>303.0</c:v>
                </c:pt>
                <c:pt idx="572">
                  <c:v>303.0</c:v>
                </c:pt>
                <c:pt idx="573">
                  <c:v>303.0</c:v>
                </c:pt>
                <c:pt idx="574">
                  <c:v>303.0</c:v>
                </c:pt>
                <c:pt idx="575">
                  <c:v>303.0</c:v>
                </c:pt>
                <c:pt idx="576">
                  <c:v>303.0</c:v>
                </c:pt>
                <c:pt idx="577">
                  <c:v>303.0</c:v>
                </c:pt>
                <c:pt idx="578">
                  <c:v>303.0</c:v>
                </c:pt>
                <c:pt idx="579">
                  <c:v>303.0</c:v>
                </c:pt>
                <c:pt idx="580">
                  <c:v>303.0</c:v>
                </c:pt>
                <c:pt idx="581">
                  <c:v>303.0</c:v>
                </c:pt>
                <c:pt idx="582">
                  <c:v>303.0</c:v>
                </c:pt>
                <c:pt idx="583">
                  <c:v>303.0</c:v>
                </c:pt>
                <c:pt idx="584">
                  <c:v>303.0</c:v>
                </c:pt>
                <c:pt idx="585">
                  <c:v>303.0</c:v>
                </c:pt>
                <c:pt idx="586">
                  <c:v>303.0</c:v>
                </c:pt>
                <c:pt idx="587">
                  <c:v>303.0</c:v>
                </c:pt>
                <c:pt idx="588">
                  <c:v>303.0</c:v>
                </c:pt>
                <c:pt idx="589">
                  <c:v>303.0</c:v>
                </c:pt>
                <c:pt idx="590">
                  <c:v>303.0</c:v>
                </c:pt>
                <c:pt idx="591">
                  <c:v>303.0</c:v>
                </c:pt>
                <c:pt idx="592">
                  <c:v>303.0</c:v>
                </c:pt>
                <c:pt idx="593">
                  <c:v>303.0</c:v>
                </c:pt>
                <c:pt idx="594">
                  <c:v>303.0</c:v>
                </c:pt>
                <c:pt idx="595">
                  <c:v>303.0</c:v>
                </c:pt>
                <c:pt idx="596">
                  <c:v>303.0</c:v>
                </c:pt>
                <c:pt idx="597">
                  <c:v>303.0</c:v>
                </c:pt>
                <c:pt idx="598">
                  <c:v>303.0</c:v>
                </c:pt>
                <c:pt idx="599">
                  <c:v>303.0</c:v>
                </c:pt>
                <c:pt idx="600">
                  <c:v>303.0</c:v>
                </c:pt>
                <c:pt idx="601">
                  <c:v>303.0</c:v>
                </c:pt>
                <c:pt idx="602">
                  <c:v>303.0</c:v>
                </c:pt>
                <c:pt idx="603">
                  <c:v>303.0</c:v>
                </c:pt>
                <c:pt idx="604">
                  <c:v>303.0</c:v>
                </c:pt>
                <c:pt idx="605">
                  <c:v>303.0</c:v>
                </c:pt>
                <c:pt idx="606">
                  <c:v>303.0</c:v>
                </c:pt>
                <c:pt idx="607">
                  <c:v>303.0</c:v>
                </c:pt>
                <c:pt idx="608">
                  <c:v>303.0</c:v>
                </c:pt>
                <c:pt idx="609">
                  <c:v>303.0</c:v>
                </c:pt>
                <c:pt idx="610">
                  <c:v>303.0</c:v>
                </c:pt>
                <c:pt idx="611">
                  <c:v>303.0</c:v>
                </c:pt>
                <c:pt idx="612">
                  <c:v>303.0</c:v>
                </c:pt>
                <c:pt idx="613">
                  <c:v>303.0</c:v>
                </c:pt>
                <c:pt idx="614">
                  <c:v>303.0</c:v>
                </c:pt>
                <c:pt idx="615">
                  <c:v>303.0</c:v>
                </c:pt>
                <c:pt idx="616">
                  <c:v>303.0</c:v>
                </c:pt>
                <c:pt idx="617">
                  <c:v>303.0</c:v>
                </c:pt>
                <c:pt idx="618">
                  <c:v>303.0</c:v>
                </c:pt>
                <c:pt idx="619">
                  <c:v>303.0</c:v>
                </c:pt>
                <c:pt idx="620">
                  <c:v>304.0</c:v>
                </c:pt>
                <c:pt idx="621">
                  <c:v>304.0</c:v>
                </c:pt>
                <c:pt idx="622">
                  <c:v>304.0</c:v>
                </c:pt>
                <c:pt idx="623">
                  <c:v>304.0</c:v>
                </c:pt>
                <c:pt idx="624">
                  <c:v>304.0</c:v>
                </c:pt>
                <c:pt idx="625">
                  <c:v>304.0</c:v>
                </c:pt>
                <c:pt idx="626">
                  <c:v>304.0</c:v>
                </c:pt>
                <c:pt idx="627">
                  <c:v>304.0</c:v>
                </c:pt>
                <c:pt idx="628">
                  <c:v>304.0</c:v>
                </c:pt>
                <c:pt idx="629">
                  <c:v>304.0</c:v>
                </c:pt>
                <c:pt idx="630">
                  <c:v>304.0</c:v>
                </c:pt>
                <c:pt idx="631">
                  <c:v>304.0</c:v>
                </c:pt>
                <c:pt idx="632">
                  <c:v>304.0</c:v>
                </c:pt>
                <c:pt idx="633">
                  <c:v>304.0</c:v>
                </c:pt>
                <c:pt idx="634">
                  <c:v>304.0</c:v>
                </c:pt>
                <c:pt idx="635">
                  <c:v>304.0</c:v>
                </c:pt>
                <c:pt idx="636">
                  <c:v>304.0</c:v>
                </c:pt>
                <c:pt idx="637">
                  <c:v>304.0</c:v>
                </c:pt>
                <c:pt idx="638">
                  <c:v>304.0</c:v>
                </c:pt>
                <c:pt idx="639">
                  <c:v>304.0</c:v>
                </c:pt>
                <c:pt idx="640">
                  <c:v>304.0</c:v>
                </c:pt>
                <c:pt idx="641">
                  <c:v>304.0</c:v>
                </c:pt>
                <c:pt idx="642">
                  <c:v>304.0</c:v>
                </c:pt>
                <c:pt idx="643">
                  <c:v>304.0</c:v>
                </c:pt>
                <c:pt idx="644">
                  <c:v>304.0</c:v>
                </c:pt>
                <c:pt idx="645">
                  <c:v>304.0</c:v>
                </c:pt>
                <c:pt idx="646">
                  <c:v>304.0</c:v>
                </c:pt>
                <c:pt idx="647">
                  <c:v>304.0</c:v>
                </c:pt>
                <c:pt idx="648">
                  <c:v>304.0</c:v>
                </c:pt>
                <c:pt idx="649">
                  <c:v>304.0</c:v>
                </c:pt>
                <c:pt idx="650">
                  <c:v>304.0</c:v>
                </c:pt>
                <c:pt idx="651">
                  <c:v>304.0</c:v>
                </c:pt>
                <c:pt idx="652">
                  <c:v>304.0</c:v>
                </c:pt>
                <c:pt idx="653">
                  <c:v>304.0</c:v>
                </c:pt>
                <c:pt idx="654">
                  <c:v>304.0</c:v>
                </c:pt>
                <c:pt idx="655">
                  <c:v>304.0</c:v>
                </c:pt>
                <c:pt idx="656">
                  <c:v>304.0</c:v>
                </c:pt>
                <c:pt idx="657">
                  <c:v>304.0</c:v>
                </c:pt>
                <c:pt idx="658">
                  <c:v>304.0</c:v>
                </c:pt>
                <c:pt idx="659">
                  <c:v>304.0</c:v>
                </c:pt>
                <c:pt idx="660">
                  <c:v>304.0</c:v>
                </c:pt>
                <c:pt idx="661">
                  <c:v>304.0</c:v>
                </c:pt>
                <c:pt idx="662">
                  <c:v>304.0</c:v>
                </c:pt>
                <c:pt idx="663">
                  <c:v>304.0</c:v>
                </c:pt>
                <c:pt idx="664">
                  <c:v>304.0</c:v>
                </c:pt>
                <c:pt idx="665">
                  <c:v>304.0</c:v>
                </c:pt>
                <c:pt idx="666">
                  <c:v>304.0</c:v>
                </c:pt>
                <c:pt idx="667">
                  <c:v>304.0</c:v>
                </c:pt>
                <c:pt idx="668">
                  <c:v>304.0</c:v>
                </c:pt>
                <c:pt idx="669">
                  <c:v>304.0</c:v>
                </c:pt>
                <c:pt idx="670">
                  <c:v>304.0</c:v>
                </c:pt>
                <c:pt idx="671">
                  <c:v>304.0</c:v>
                </c:pt>
                <c:pt idx="672">
                  <c:v>304.0</c:v>
                </c:pt>
                <c:pt idx="673">
                  <c:v>304.0</c:v>
                </c:pt>
                <c:pt idx="674">
                  <c:v>305.0</c:v>
                </c:pt>
                <c:pt idx="675">
                  <c:v>305.0</c:v>
                </c:pt>
                <c:pt idx="676">
                  <c:v>305.0</c:v>
                </c:pt>
                <c:pt idx="677">
                  <c:v>305.0</c:v>
                </c:pt>
                <c:pt idx="678">
                  <c:v>305.0</c:v>
                </c:pt>
                <c:pt idx="679">
                  <c:v>305.0</c:v>
                </c:pt>
                <c:pt idx="680">
                  <c:v>305.0</c:v>
                </c:pt>
                <c:pt idx="681">
                  <c:v>305.0</c:v>
                </c:pt>
                <c:pt idx="682">
                  <c:v>305.0</c:v>
                </c:pt>
                <c:pt idx="683">
                  <c:v>305.0</c:v>
                </c:pt>
                <c:pt idx="684">
                  <c:v>305.0</c:v>
                </c:pt>
                <c:pt idx="685">
                  <c:v>305.0</c:v>
                </c:pt>
                <c:pt idx="686">
                  <c:v>305.0</c:v>
                </c:pt>
                <c:pt idx="687">
                  <c:v>305.0</c:v>
                </c:pt>
                <c:pt idx="688">
                  <c:v>305.0</c:v>
                </c:pt>
                <c:pt idx="689">
                  <c:v>305.0</c:v>
                </c:pt>
                <c:pt idx="690">
                  <c:v>305.0</c:v>
                </c:pt>
                <c:pt idx="691">
                  <c:v>305.0</c:v>
                </c:pt>
                <c:pt idx="692">
                  <c:v>305.0</c:v>
                </c:pt>
                <c:pt idx="693">
                  <c:v>305.0</c:v>
                </c:pt>
                <c:pt idx="694">
                  <c:v>305.0</c:v>
                </c:pt>
                <c:pt idx="695">
                  <c:v>305.0</c:v>
                </c:pt>
                <c:pt idx="696">
                  <c:v>305.0</c:v>
                </c:pt>
                <c:pt idx="697">
                  <c:v>305.0</c:v>
                </c:pt>
                <c:pt idx="698">
                  <c:v>305.0</c:v>
                </c:pt>
                <c:pt idx="699">
                  <c:v>305.0</c:v>
                </c:pt>
                <c:pt idx="700">
                  <c:v>305.0</c:v>
                </c:pt>
                <c:pt idx="701">
                  <c:v>305.0</c:v>
                </c:pt>
                <c:pt idx="702">
                  <c:v>305.0</c:v>
                </c:pt>
                <c:pt idx="703">
                  <c:v>305.0</c:v>
                </c:pt>
                <c:pt idx="704">
                  <c:v>305.0</c:v>
                </c:pt>
                <c:pt idx="705">
                  <c:v>305.0</c:v>
                </c:pt>
                <c:pt idx="706">
                  <c:v>305.0</c:v>
                </c:pt>
                <c:pt idx="707">
                  <c:v>305.0</c:v>
                </c:pt>
                <c:pt idx="708">
                  <c:v>305.0</c:v>
                </c:pt>
                <c:pt idx="709">
                  <c:v>305.0</c:v>
                </c:pt>
                <c:pt idx="710">
                  <c:v>305.0</c:v>
                </c:pt>
                <c:pt idx="711">
                  <c:v>305.0</c:v>
                </c:pt>
                <c:pt idx="712">
                  <c:v>305.0</c:v>
                </c:pt>
                <c:pt idx="713">
                  <c:v>305.0</c:v>
                </c:pt>
                <c:pt idx="714">
                  <c:v>305.0</c:v>
                </c:pt>
                <c:pt idx="715">
                  <c:v>305.0</c:v>
                </c:pt>
                <c:pt idx="716">
                  <c:v>305.0</c:v>
                </c:pt>
                <c:pt idx="717">
                  <c:v>305.0</c:v>
                </c:pt>
                <c:pt idx="718">
                  <c:v>305.0</c:v>
                </c:pt>
                <c:pt idx="719">
                  <c:v>305.0</c:v>
                </c:pt>
                <c:pt idx="720">
                  <c:v>305.0</c:v>
                </c:pt>
                <c:pt idx="721">
                  <c:v>305.0</c:v>
                </c:pt>
                <c:pt idx="722">
                  <c:v>305.0</c:v>
                </c:pt>
                <c:pt idx="723">
                  <c:v>305.0</c:v>
                </c:pt>
                <c:pt idx="724">
                  <c:v>305.0</c:v>
                </c:pt>
                <c:pt idx="725">
                  <c:v>305.0</c:v>
                </c:pt>
                <c:pt idx="726">
                  <c:v>305.0</c:v>
                </c:pt>
                <c:pt idx="727">
                  <c:v>305.0</c:v>
                </c:pt>
                <c:pt idx="728">
                  <c:v>305.0</c:v>
                </c:pt>
                <c:pt idx="729">
                  <c:v>305.0</c:v>
                </c:pt>
                <c:pt idx="730">
                  <c:v>305.0</c:v>
                </c:pt>
                <c:pt idx="731">
                  <c:v>305.0</c:v>
                </c:pt>
                <c:pt idx="732">
                  <c:v>305.0</c:v>
                </c:pt>
                <c:pt idx="733">
                  <c:v>305.0</c:v>
                </c:pt>
                <c:pt idx="734">
                  <c:v>306.0</c:v>
                </c:pt>
                <c:pt idx="735">
                  <c:v>306.0</c:v>
                </c:pt>
                <c:pt idx="736">
                  <c:v>306.0</c:v>
                </c:pt>
                <c:pt idx="737">
                  <c:v>306.0</c:v>
                </c:pt>
                <c:pt idx="738">
                  <c:v>306.0</c:v>
                </c:pt>
                <c:pt idx="739">
                  <c:v>306.0</c:v>
                </c:pt>
                <c:pt idx="740">
                  <c:v>306.0</c:v>
                </c:pt>
                <c:pt idx="741">
                  <c:v>306.0</c:v>
                </c:pt>
                <c:pt idx="742">
                  <c:v>306.0</c:v>
                </c:pt>
                <c:pt idx="743">
                  <c:v>306.0</c:v>
                </c:pt>
                <c:pt idx="744">
                  <c:v>306.0</c:v>
                </c:pt>
                <c:pt idx="745">
                  <c:v>306.0</c:v>
                </c:pt>
                <c:pt idx="746">
                  <c:v>306.0</c:v>
                </c:pt>
                <c:pt idx="747">
                  <c:v>306.0</c:v>
                </c:pt>
                <c:pt idx="748">
                  <c:v>306.0</c:v>
                </c:pt>
                <c:pt idx="749">
                  <c:v>306.0</c:v>
                </c:pt>
                <c:pt idx="750">
                  <c:v>306.0</c:v>
                </c:pt>
                <c:pt idx="751">
                  <c:v>306.0</c:v>
                </c:pt>
                <c:pt idx="752">
                  <c:v>306.0</c:v>
                </c:pt>
                <c:pt idx="753">
                  <c:v>306.0</c:v>
                </c:pt>
                <c:pt idx="754">
                  <c:v>306.0</c:v>
                </c:pt>
                <c:pt idx="755">
                  <c:v>306.0</c:v>
                </c:pt>
                <c:pt idx="756">
                  <c:v>306.0</c:v>
                </c:pt>
                <c:pt idx="757">
                  <c:v>306.0</c:v>
                </c:pt>
                <c:pt idx="758">
                  <c:v>306.0</c:v>
                </c:pt>
                <c:pt idx="759">
                  <c:v>306.0</c:v>
                </c:pt>
                <c:pt idx="760">
                  <c:v>306.0</c:v>
                </c:pt>
                <c:pt idx="761">
                  <c:v>306.0</c:v>
                </c:pt>
                <c:pt idx="762">
                  <c:v>306.0</c:v>
                </c:pt>
                <c:pt idx="763">
                  <c:v>306.0</c:v>
                </c:pt>
                <c:pt idx="764">
                  <c:v>306.0</c:v>
                </c:pt>
                <c:pt idx="765">
                  <c:v>306.0</c:v>
                </c:pt>
                <c:pt idx="766">
                  <c:v>306.0</c:v>
                </c:pt>
                <c:pt idx="767">
                  <c:v>306.0</c:v>
                </c:pt>
                <c:pt idx="768">
                  <c:v>306.0</c:v>
                </c:pt>
                <c:pt idx="769">
                  <c:v>306.0</c:v>
                </c:pt>
                <c:pt idx="770">
                  <c:v>306.0</c:v>
                </c:pt>
                <c:pt idx="771">
                  <c:v>306.0</c:v>
                </c:pt>
                <c:pt idx="772">
                  <c:v>306.0</c:v>
                </c:pt>
                <c:pt idx="773">
                  <c:v>306.0</c:v>
                </c:pt>
                <c:pt idx="774">
                  <c:v>306.0</c:v>
                </c:pt>
                <c:pt idx="775">
                  <c:v>306.0</c:v>
                </c:pt>
                <c:pt idx="776">
                  <c:v>306.0</c:v>
                </c:pt>
                <c:pt idx="777">
                  <c:v>306.0</c:v>
                </c:pt>
                <c:pt idx="778">
                  <c:v>306.0</c:v>
                </c:pt>
                <c:pt idx="779">
                  <c:v>306.0</c:v>
                </c:pt>
                <c:pt idx="780">
                  <c:v>306.0</c:v>
                </c:pt>
                <c:pt idx="781">
                  <c:v>306.0</c:v>
                </c:pt>
                <c:pt idx="782">
                  <c:v>306.0</c:v>
                </c:pt>
                <c:pt idx="783">
                  <c:v>307.0</c:v>
                </c:pt>
                <c:pt idx="784">
                  <c:v>307.0</c:v>
                </c:pt>
                <c:pt idx="785">
                  <c:v>307.0</c:v>
                </c:pt>
                <c:pt idx="786">
                  <c:v>307.0</c:v>
                </c:pt>
                <c:pt idx="787">
                  <c:v>307.0</c:v>
                </c:pt>
                <c:pt idx="788">
                  <c:v>307.0</c:v>
                </c:pt>
                <c:pt idx="789">
                  <c:v>307.0</c:v>
                </c:pt>
                <c:pt idx="790">
                  <c:v>307.0</c:v>
                </c:pt>
                <c:pt idx="791">
                  <c:v>307.0</c:v>
                </c:pt>
                <c:pt idx="792">
                  <c:v>307.0</c:v>
                </c:pt>
                <c:pt idx="793">
                  <c:v>307.0</c:v>
                </c:pt>
                <c:pt idx="794">
                  <c:v>307.0</c:v>
                </c:pt>
                <c:pt idx="795">
                  <c:v>307.0</c:v>
                </c:pt>
                <c:pt idx="796">
                  <c:v>307.0</c:v>
                </c:pt>
                <c:pt idx="797">
                  <c:v>307.0</c:v>
                </c:pt>
                <c:pt idx="798">
                  <c:v>307.0</c:v>
                </c:pt>
                <c:pt idx="799">
                  <c:v>307.0</c:v>
                </c:pt>
                <c:pt idx="800">
                  <c:v>307.0</c:v>
                </c:pt>
                <c:pt idx="801">
                  <c:v>307.0</c:v>
                </c:pt>
                <c:pt idx="802">
                  <c:v>307.0</c:v>
                </c:pt>
                <c:pt idx="803">
                  <c:v>307.0</c:v>
                </c:pt>
                <c:pt idx="804">
                  <c:v>307.0</c:v>
                </c:pt>
                <c:pt idx="805">
                  <c:v>307.0</c:v>
                </c:pt>
                <c:pt idx="806">
                  <c:v>307.0</c:v>
                </c:pt>
                <c:pt idx="807">
                  <c:v>307.0</c:v>
                </c:pt>
                <c:pt idx="808">
                  <c:v>307.0</c:v>
                </c:pt>
                <c:pt idx="809">
                  <c:v>307.0</c:v>
                </c:pt>
                <c:pt idx="810">
                  <c:v>307.0</c:v>
                </c:pt>
                <c:pt idx="811">
                  <c:v>307.0</c:v>
                </c:pt>
                <c:pt idx="812">
                  <c:v>307.0</c:v>
                </c:pt>
                <c:pt idx="813">
                  <c:v>307.0</c:v>
                </c:pt>
                <c:pt idx="814">
                  <c:v>307.0</c:v>
                </c:pt>
                <c:pt idx="815">
                  <c:v>307.0</c:v>
                </c:pt>
                <c:pt idx="816">
                  <c:v>307.0</c:v>
                </c:pt>
                <c:pt idx="817">
                  <c:v>307.0</c:v>
                </c:pt>
                <c:pt idx="818">
                  <c:v>307.0</c:v>
                </c:pt>
                <c:pt idx="819">
                  <c:v>307.0</c:v>
                </c:pt>
                <c:pt idx="820">
                  <c:v>307.0</c:v>
                </c:pt>
                <c:pt idx="821">
                  <c:v>307.0</c:v>
                </c:pt>
                <c:pt idx="822">
                  <c:v>307.0</c:v>
                </c:pt>
                <c:pt idx="823">
                  <c:v>307.0</c:v>
                </c:pt>
                <c:pt idx="824">
                  <c:v>307.0</c:v>
                </c:pt>
                <c:pt idx="825">
                  <c:v>307.0</c:v>
                </c:pt>
                <c:pt idx="826">
                  <c:v>308.0</c:v>
                </c:pt>
                <c:pt idx="827">
                  <c:v>308.0</c:v>
                </c:pt>
                <c:pt idx="828">
                  <c:v>308.0</c:v>
                </c:pt>
                <c:pt idx="829">
                  <c:v>308.0</c:v>
                </c:pt>
                <c:pt idx="830">
                  <c:v>308.0</c:v>
                </c:pt>
                <c:pt idx="831">
                  <c:v>308.0</c:v>
                </c:pt>
                <c:pt idx="832">
                  <c:v>308.0</c:v>
                </c:pt>
                <c:pt idx="833">
                  <c:v>308.0</c:v>
                </c:pt>
                <c:pt idx="834">
                  <c:v>308.0</c:v>
                </c:pt>
                <c:pt idx="835">
                  <c:v>308.0</c:v>
                </c:pt>
                <c:pt idx="836">
                  <c:v>308.0</c:v>
                </c:pt>
                <c:pt idx="837">
                  <c:v>308.0</c:v>
                </c:pt>
                <c:pt idx="838">
                  <c:v>308.0</c:v>
                </c:pt>
                <c:pt idx="839">
                  <c:v>308.0</c:v>
                </c:pt>
                <c:pt idx="840">
                  <c:v>308.0</c:v>
                </c:pt>
                <c:pt idx="841">
                  <c:v>308.0</c:v>
                </c:pt>
                <c:pt idx="842">
                  <c:v>308.0</c:v>
                </c:pt>
                <c:pt idx="843">
                  <c:v>308.0</c:v>
                </c:pt>
                <c:pt idx="844">
                  <c:v>308.0</c:v>
                </c:pt>
                <c:pt idx="845">
                  <c:v>308.0</c:v>
                </c:pt>
                <c:pt idx="846">
                  <c:v>308.0</c:v>
                </c:pt>
                <c:pt idx="847">
                  <c:v>308.0</c:v>
                </c:pt>
                <c:pt idx="848">
                  <c:v>308.0</c:v>
                </c:pt>
                <c:pt idx="849">
                  <c:v>308.0</c:v>
                </c:pt>
                <c:pt idx="850">
                  <c:v>308.0</c:v>
                </c:pt>
                <c:pt idx="851">
                  <c:v>308.0</c:v>
                </c:pt>
                <c:pt idx="852">
                  <c:v>308.0</c:v>
                </c:pt>
                <c:pt idx="853">
                  <c:v>308.0</c:v>
                </c:pt>
                <c:pt idx="854">
                  <c:v>308.0</c:v>
                </c:pt>
                <c:pt idx="855">
                  <c:v>308.0</c:v>
                </c:pt>
                <c:pt idx="856">
                  <c:v>308.0</c:v>
                </c:pt>
                <c:pt idx="857">
                  <c:v>308.0</c:v>
                </c:pt>
                <c:pt idx="858">
                  <c:v>308.0</c:v>
                </c:pt>
                <c:pt idx="859">
                  <c:v>308.0</c:v>
                </c:pt>
                <c:pt idx="860">
                  <c:v>308.0</c:v>
                </c:pt>
                <c:pt idx="861">
                  <c:v>308.0</c:v>
                </c:pt>
                <c:pt idx="862">
                  <c:v>308.0</c:v>
                </c:pt>
                <c:pt idx="863">
                  <c:v>308.0</c:v>
                </c:pt>
                <c:pt idx="864">
                  <c:v>308.0</c:v>
                </c:pt>
                <c:pt idx="865">
                  <c:v>308.0</c:v>
                </c:pt>
                <c:pt idx="866">
                  <c:v>308.0</c:v>
                </c:pt>
                <c:pt idx="867">
                  <c:v>308.0</c:v>
                </c:pt>
                <c:pt idx="868">
                  <c:v>308.0</c:v>
                </c:pt>
                <c:pt idx="869">
                  <c:v>308.0</c:v>
                </c:pt>
                <c:pt idx="870">
                  <c:v>308.0</c:v>
                </c:pt>
                <c:pt idx="871">
                  <c:v>308.0</c:v>
                </c:pt>
                <c:pt idx="872">
                  <c:v>308.0</c:v>
                </c:pt>
                <c:pt idx="873">
                  <c:v>308.0</c:v>
                </c:pt>
                <c:pt idx="874">
                  <c:v>308.0</c:v>
                </c:pt>
                <c:pt idx="875">
                  <c:v>308.0</c:v>
                </c:pt>
                <c:pt idx="876">
                  <c:v>308.0</c:v>
                </c:pt>
                <c:pt idx="877">
                  <c:v>308.0</c:v>
                </c:pt>
                <c:pt idx="878">
                  <c:v>308.0</c:v>
                </c:pt>
                <c:pt idx="879">
                  <c:v>308.0</c:v>
                </c:pt>
                <c:pt idx="880">
                  <c:v>308.0</c:v>
                </c:pt>
                <c:pt idx="881">
                  <c:v>308.0</c:v>
                </c:pt>
                <c:pt idx="882">
                  <c:v>308.0</c:v>
                </c:pt>
                <c:pt idx="883">
                  <c:v>308.0</c:v>
                </c:pt>
                <c:pt idx="884">
                  <c:v>308.0</c:v>
                </c:pt>
                <c:pt idx="885">
                  <c:v>308.0</c:v>
                </c:pt>
                <c:pt idx="886">
                  <c:v>308.0</c:v>
                </c:pt>
                <c:pt idx="887">
                  <c:v>308.0</c:v>
                </c:pt>
                <c:pt idx="888">
                  <c:v>308.0</c:v>
                </c:pt>
                <c:pt idx="889">
                  <c:v>308.0</c:v>
                </c:pt>
                <c:pt idx="890">
                  <c:v>309.0</c:v>
                </c:pt>
                <c:pt idx="891">
                  <c:v>309.0</c:v>
                </c:pt>
                <c:pt idx="892">
                  <c:v>309.0</c:v>
                </c:pt>
                <c:pt idx="893">
                  <c:v>309.0</c:v>
                </c:pt>
                <c:pt idx="894">
                  <c:v>309.0</c:v>
                </c:pt>
                <c:pt idx="895">
                  <c:v>309.0</c:v>
                </c:pt>
                <c:pt idx="896">
                  <c:v>309.0</c:v>
                </c:pt>
                <c:pt idx="897">
                  <c:v>309.0</c:v>
                </c:pt>
                <c:pt idx="898">
                  <c:v>309.0</c:v>
                </c:pt>
                <c:pt idx="899">
                  <c:v>309.0</c:v>
                </c:pt>
                <c:pt idx="900">
                  <c:v>309.0</c:v>
                </c:pt>
                <c:pt idx="901">
                  <c:v>309.0</c:v>
                </c:pt>
                <c:pt idx="902">
                  <c:v>309.0</c:v>
                </c:pt>
                <c:pt idx="903">
                  <c:v>309.0</c:v>
                </c:pt>
                <c:pt idx="904">
                  <c:v>309.0</c:v>
                </c:pt>
                <c:pt idx="905">
                  <c:v>309.0</c:v>
                </c:pt>
                <c:pt idx="906">
                  <c:v>309.0</c:v>
                </c:pt>
                <c:pt idx="907">
                  <c:v>309.0</c:v>
                </c:pt>
                <c:pt idx="908">
                  <c:v>309.0</c:v>
                </c:pt>
                <c:pt idx="909">
                  <c:v>309.0</c:v>
                </c:pt>
                <c:pt idx="910">
                  <c:v>309.0</c:v>
                </c:pt>
                <c:pt idx="911">
                  <c:v>309.0</c:v>
                </c:pt>
                <c:pt idx="912">
                  <c:v>309.0</c:v>
                </c:pt>
                <c:pt idx="913">
                  <c:v>309.0</c:v>
                </c:pt>
                <c:pt idx="914">
                  <c:v>309.0</c:v>
                </c:pt>
                <c:pt idx="915">
                  <c:v>309.0</c:v>
                </c:pt>
                <c:pt idx="916">
                  <c:v>309.0</c:v>
                </c:pt>
                <c:pt idx="917">
                  <c:v>309.0</c:v>
                </c:pt>
                <c:pt idx="918">
                  <c:v>309.0</c:v>
                </c:pt>
                <c:pt idx="919">
                  <c:v>309.0</c:v>
                </c:pt>
                <c:pt idx="920">
                  <c:v>309.0</c:v>
                </c:pt>
                <c:pt idx="921">
                  <c:v>309.0</c:v>
                </c:pt>
                <c:pt idx="922">
                  <c:v>309.0</c:v>
                </c:pt>
                <c:pt idx="923">
                  <c:v>309.0</c:v>
                </c:pt>
                <c:pt idx="924">
                  <c:v>309.0</c:v>
                </c:pt>
                <c:pt idx="925">
                  <c:v>310.0</c:v>
                </c:pt>
                <c:pt idx="926">
                  <c:v>310.0</c:v>
                </c:pt>
                <c:pt idx="927">
                  <c:v>310.0</c:v>
                </c:pt>
                <c:pt idx="928">
                  <c:v>310.0</c:v>
                </c:pt>
                <c:pt idx="929">
                  <c:v>310.0</c:v>
                </c:pt>
                <c:pt idx="930">
                  <c:v>310.0</c:v>
                </c:pt>
                <c:pt idx="931">
                  <c:v>310.0</c:v>
                </c:pt>
                <c:pt idx="932">
                  <c:v>310.0</c:v>
                </c:pt>
                <c:pt idx="933">
                  <c:v>310.0</c:v>
                </c:pt>
                <c:pt idx="934">
                  <c:v>310.0</c:v>
                </c:pt>
                <c:pt idx="935">
                  <c:v>310.0</c:v>
                </c:pt>
                <c:pt idx="936">
                  <c:v>310.0</c:v>
                </c:pt>
                <c:pt idx="937">
                  <c:v>310.0</c:v>
                </c:pt>
                <c:pt idx="938">
                  <c:v>310.0</c:v>
                </c:pt>
                <c:pt idx="939">
                  <c:v>310.0</c:v>
                </c:pt>
                <c:pt idx="940">
                  <c:v>310.0</c:v>
                </c:pt>
                <c:pt idx="941">
                  <c:v>310.0</c:v>
                </c:pt>
                <c:pt idx="942">
                  <c:v>310.0</c:v>
                </c:pt>
                <c:pt idx="943">
                  <c:v>310.0</c:v>
                </c:pt>
                <c:pt idx="944">
                  <c:v>310.0</c:v>
                </c:pt>
                <c:pt idx="945">
                  <c:v>310.0</c:v>
                </c:pt>
                <c:pt idx="946">
                  <c:v>310.0</c:v>
                </c:pt>
                <c:pt idx="947">
                  <c:v>310.0</c:v>
                </c:pt>
                <c:pt idx="948">
                  <c:v>310.0</c:v>
                </c:pt>
                <c:pt idx="949">
                  <c:v>310.0</c:v>
                </c:pt>
                <c:pt idx="950">
                  <c:v>310.0</c:v>
                </c:pt>
                <c:pt idx="951">
                  <c:v>310.0</c:v>
                </c:pt>
                <c:pt idx="952">
                  <c:v>310.0</c:v>
                </c:pt>
                <c:pt idx="953">
                  <c:v>310.0</c:v>
                </c:pt>
                <c:pt idx="954">
                  <c:v>310.0</c:v>
                </c:pt>
                <c:pt idx="955">
                  <c:v>310.0</c:v>
                </c:pt>
                <c:pt idx="956">
                  <c:v>310.0</c:v>
                </c:pt>
                <c:pt idx="957">
                  <c:v>310.0</c:v>
                </c:pt>
                <c:pt idx="958">
                  <c:v>310.0</c:v>
                </c:pt>
                <c:pt idx="959">
                  <c:v>310.0</c:v>
                </c:pt>
                <c:pt idx="960">
                  <c:v>310.0</c:v>
                </c:pt>
                <c:pt idx="961">
                  <c:v>310.0</c:v>
                </c:pt>
                <c:pt idx="962">
                  <c:v>310.0</c:v>
                </c:pt>
                <c:pt idx="963">
                  <c:v>310.0</c:v>
                </c:pt>
                <c:pt idx="964">
                  <c:v>310.0</c:v>
                </c:pt>
                <c:pt idx="965">
                  <c:v>310.0</c:v>
                </c:pt>
                <c:pt idx="966">
                  <c:v>310.0</c:v>
                </c:pt>
                <c:pt idx="967">
                  <c:v>310.0</c:v>
                </c:pt>
                <c:pt idx="968">
                  <c:v>310.0</c:v>
                </c:pt>
                <c:pt idx="969">
                  <c:v>310.0</c:v>
                </c:pt>
                <c:pt idx="970">
                  <c:v>310.0</c:v>
                </c:pt>
                <c:pt idx="971">
                  <c:v>310.0</c:v>
                </c:pt>
                <c:pt idx="972">
                  <c:v>310.0</c:v>
                </c:pt>
                <c:pt idx="973">
                  <c:v>310.0</c:v>
                </c:pt>
                <c:pt idx="974">
                  <c:v>310.0</c:v>
                </c:pt>
                <c:pt idx="975">
                  <c:v>310.0</c:v>
                </c:pt>
                <c:pt idx="976">
                  <c:v>310.0</c:v>
                </c:pt>
                <c:pt idx="977">
                  <c:v>310.0</c:v>
                </c:pt>
                <c:pt idx="978">
                  <c:v>310.0</c:v>
                </c:pt>
                <c:pt idx="979">
                  <c:v>311.0</c:v>
                </c:pt>
                <c:pt idx="980">
                  <c:v>311.0</c:v>
                </c:pt>
                <c:pt idx="981">
                  <c:v>311.0</c:v>
                </c:pt>
                <c:pt idx="982">
                  <c:v>311.0</c:v>
                </c:pt>
                <c:pt idx="983">
                  <c:v>311.0</c:v>
                </c:pt>
                <c:pt idx="984">
                  <c:v>311.0</c:v>
                </c:pt>
                <c:pt idx="985">
                  <c:v>311.0</c:v>
                </c:pt>
                <c:pt idx="986">
                  <c:v>311.0</c:v>
                </c:pt>
                <c:pt idx="987">
                  <c:v>311.0</c:v>
                </c:pt>
                <c:pt idx="988">
                  <c:v>311.0</c:v>
                </c:pt>
                <c:pt idx="989">
                  <c:v>311.0</c:v>
                </c:pt>
                <c:pt idx="990">
                  <c:v>311.0</c:v>
                </c:pt>
                <c:pt idx="991">
                  <c:v>311.0</c:v>
                </c:pt>
                <c:pt idx="992">
                  <c:v>311.0</c:v>
                </c:pt>
                <c:pt idx="993">
                  <c:v>311.0</c:v>
                </c:pt>
                <c:pt idx="994">
                  <c:v>311.0</c:v>
                </c:pt>
                <c:pt idx="995">
                  <c:v>311.0</c:v>
                </c:pt>
                <c:pt idx="996">
                  <c:v>311.0</c:v>
                </c:pt>
                <c:pt idx="997">
                  <c:v>311.0</c:v>
                </c:pt>
                <c:pt idx="998">
                  <c:v>311.0</c:v>
                </c:pt>
                <c:pt idx="999">
                  <c:v>311.0</c:v>
                </c:pt>
                <c:pt idx="1000">
                  <c:v>311.0</c:v>
                </c:pt>
                <c:pt idx="1001">
                  <c:v>311.0</c:v>
                </c:pt>
                <c:pt idx="1002">
                  <c:v>311.0</c:v>
                </c:pt>
                <c:pt idx="1003">
                  <c:v>311.0</c:v>
                </c:pt>
                <c:pt idx="1004">
                  <c:v>311.0</c:v>
                </c:pt>
                <c:pt idx="1005">
                  <c:v>311.0</c:v>
                </c:pt>
                <c:pt idx="1006">
                  <c:v>311.0</c:v>
                </c:pt>
                <c:pt idx="1007">
                  <c:v>311.0</c:v>
                </c:pt>
                <c:pt idx="1008">
                  <c:v>311.0</c:v>
                </c:pt>
                <c:pt idx="1009">
                  <c:v>311.0</c:v>
                </c:pt>
                <c:pt idx="1010">
                  <c:v>311.0</c:v>
                </c:pt>
                <c:pt idx="1011">
                  <c:v>311.0</c:v>
                </c:pt>
                <c:pt idx="1012">
                  <c:v>311.0</c:v>
                </c:pt>
                <c:pt idx="1013">
                  <c:v>311.0</c:v>
                </c:pt>
                <c:pt idx="1014">
                  <c:v>311.0</c:v>
                </c:pt>
                <c:pt idx="1015">
                  <c:v>311.0</c:v>
                </c:pt>
                <c:pt idx="1016">
                  <c:v>311.0</c:v>
                </c:pt>
                <c:pt idx="1017">
                  <c:v>311.0</c:v>
                </c:pt>
                <c:pt idx="1018">
                  <c:v>311.0</c:v>
                </c:pt>
                <c:pt idx="1019">
                  <c:v>311.0</c:v>
                </c:pt>
                <c:pt idx="1020">
                  <c:v>311.0</c:v>
                </c:pt>
                <c:pt idx="1021">
                  <c:v>311.0</c:v>
                </c:pt>
                <c:pt idx="1022">
                  <c:v>311.0</c:v>
                </c:pt>
                <c:pt idx="1023">
                  <c:v>311.0</c:v>
                </c:pt>
                <c:pt idx="1024">
                  <c:v>311.0</c:v>
                </c:pt>
                <c:pt idx="1025">
                  <c:v>311.0</c:v>
                </c:pt>
                <c:pt idx="1026">
                  <c:v>311.0</c:v>
                </c:pt>
                <c:pt idx="1027">
                  <c:v>311.0</c:v>
                </c:pt>
                <c:pt idx="1028">
                  <c:v>311.0</c:v>
                </c:pt>
                <c:pt idx="1029">
                  <c:v>312.0</c:v>
                </c:pt>
                <c:pt idx="1030">
                  <c:v>312.0</c:v>
                </c:pt>
                <c:pt idx="1031">
                  <c:v>312.0</c:v>
                </c:pt>
                <c:pt idx="1032">
                  <c:v>312.0</c:v>
                </c:pt>
                <c:pt idx="1033">
                  <c:v>312.0</c:v>
                </c:pt>
                <c:pt idx="1034">
                  <c:v>312.0</c:v>
                </c:pt>
                <c:pt idx="1035">
                  <c:v>312.0</c:v>
                </c:pt>
                <c:pt idx="1036">
                  <c:v>312.0</c:v>
                </c:pt>
                <c:pt idx="1037">
                  <c:v>312.0</c:v>
                </c:pt>
                <c:pt idx="1038">
                  <c:v>312.0</c:v>
                </c:pt>
                <c:pt idx="1039">
                  <c:v>312.0</c:v>
                </c:pt>
                <c:pt idx="1040">
                  <c:v>312.0</c:v>
                </c:pt>
                <c:pt idx="1041">
                  <c:v>312.0</c:v>
                </c:pt>
                <c:pt idx="1042">
                  <c:v>312.0</c:v>
                </c:pt>
                <c:pt idx="1043">
                  <c:v>312.0</c:v>
                </c:pt>
                <c:pt idx="1044">
                  <c:v>312.0</c:v>
                </c:pt>
                <c:pt idx="1045">
                  <c:v>312.0</c:v>
                </c:pt>
                <c:pt idx="1046">
                  <c:v>312.0</c:v>
                </c:pt>
                <c:pt idx="1047">
                  <c:v>312.0</c:v>
                </c:pt>
                <c:pt idx="1048">
                  <c:v>312.0</c:v>
                </c:pt>
                <c:pt idx="1049">
                  <c:v>312.0</c:v>
                </c:pt>
                <c:pt idx="1050">
                  <c:v>312.0</c:v>
                </c:pt>
                <c:pt idx="1051">
                  <c:v>312.0</c:v>
                </c:pt>
                <c:pt idx="1052">
                  <c:v>312.0</c:v>
                </c:pt>
                <c:pt idx="1053">
                  <c:v>312.0</c:v>
                </c:pt>
                <c:pt idx="1054">
                  <c:v>312.0</c:v>
                </c:pt>
                <c:pt idx="1055">
                  <c:v>312.0</c:v>
                </c:pt>
                <c:pt idx="1056">
                  <c:v>312.0</c:v>
                </c:pt>
                <c:pt idx="1057">
                  <c:v>312.0</c:v>
                </c:pt>
                <c:pt idx="1058">
                  <c:v>312.0</c:v>
                </c:pt>
                <c:pt idx="1059">
                  <c:v>312.0</c:v>
                </c:pt>
                <c:pt idx="1060">
                  <c:v>312.0</c:v>
                </c:pt>
                <c:pt idx="1061">
                  <c:v>312.0</c:v>
                </c:pt>
                <c:pt idx="1062">
                  <c:v>312.0</c:v>
                </c:pt>
                <c:pt idx="1063">
                  <c:v>312.0</c:v>
                </c:pt>
                <c:pt idx="1064">
                  <c:v>312.0</c:v>
                </c:pt>
                <c:pt idx="1065">
                  <c:v>312.0</c:v>
                </c:pt>
                <c:pt idx="1066">
                  <c:v>312.0</c:v>
                </c:pt>
                <c:pt idx="1067">
                  <c:v>312.0</c:v>
                </c:pt>
                <c:pt idx="1068">
                  <c:v>312.0</c:v>
                </c:pt>
                <c:pt idx="1069">
                  <c:v>312.0</c:v>
                </c:pt>
                <c:pt idx="1070">
                  <c:v>312.0</c:v>
                </c:pt>
                <c:pt idx="1071">
                  <c:v>312.0</c:v>
                </c:pt>
                <c:pt idx="1072">
                  <c:v>312.0</c:v>
                </c:pt>
                <c:pt idx="1073">
                  <c:v>312.0</c:v>
                </c:pt>
                <c:pt idx="1074">
                  <c:v>312.0</c:v>
                </c:pt>
                <c:pt idx="1075">
                  <c:v>312.0</c:v>
                </c:pt>
                <c:pt idx="1076">
                  <c:v>312.0</c:v>
                </c:pt>
                <c:pt idx="1077">
                  <c:v>312.0</c:v>
                </c:pt>
                <c:pt idx="1078">
                  <c:v>312.0</c:v>
                </c:pt>
                <c:pt idx="1079">
                  <c:v>313.0</c:v>
                </c:pt>
                <c:pt idx="1080">
                  <c:v>313.0</c:v>
                </c:pt>
                <c:pt idx="1081">
                  <c:v>313.0</c:v>
                </c:pt>
                <c:pt idx="1082">
                  <c:v>313.0</c:v>
                </c:pt>
                <c:pt idx="1083">
                  <c:v>313.0</c:v>
                </c:pt>
                <c:pt idx="1084">
                  <c:v>313.0</c:v>
                </c:pt>
                <c:pt idx="1085">
                  <c:v>313.0</c:v>
                </c:pt>
                <c:pt idx="1086">
                  <c:v>313.0</c:v>
                </c:pt>
                <c:pt idx="1087">
                  <c:v>313.0</c:v>
                </c:pt>
                <c:pt idx="1088">
                  <c:v>313.0</c:v>
                </c:pt>
                <c:pt idx="1089">
                  <c:v>313.0</c:v>
                </c:pt>
                <c:pt idx="1090">
                  <c:v>313.0</c:v>
                </c:pt>
                <c:pt idx="1091">
                  <c:v>313.0</c:v>
                </c:pt>
                <c:pt idx="1092">
                  <c:v>313.0</c:v>
                </c:pt>
                <c:pt idx="1093">
                  <c:v>313.0</c:v>
                </c:pt>
                <c:pt idx="1094">
                  <c:v>313.0</c:v>
                </c:pt>
                <c:pt idx="1095">
                  <c:v>313.0</c:v>
                </c:pt>
                <c:pt idx="1096">
                  <c:v>313.0</c:v>
                </c:pt>
                <c:pt idx="1097">
                  <c:v>313.0</c:v>
                </c:pt>
                <c:pt idx="1098">
                  <c:v>313.0</c:v>
                </c:pt>
                <c:pt idx="1099">
                  <c:v>313.0</c:v>
                </c:pt>
                <c:pt idx="1100">
                  <c:v>313.0</c:v>
                </c:pt>
                <c:pt idx="1101">
                  <c:v>313.0</c:v>
                </c:pt>
                <c:pt idx="1102">
                  <c:v>313.0</c:v>
                </c:pt>
                <c:pt idx="1103">
                  <c:v>313.0</c:v>
                </c:pt>
                <c:pt idx="1104">
                  <c:v>313.0</c:v>
                </c:pt>
                <c:pt idx="1105">
                  <c:v>313.0</c:v>
                </c:pt>
                <c:pt idx="1106">
                  <c:v>313.0</c:v>
                </c:pt>
                <c:pt idx="1107">
                  <c:v>313.0</c:v>
                </c:pt>
                <c:pt idx="1108">
                  <c:v>313.0</c:v>
                </c:pt>
                <c:pt idx="1109">
                  <c:v>313.0</c:v>
                </c:pt>
                <c:pt idx="1110">
                  <c:v>313.0</c:v>
                </c:pt>
                <c:pt idx="1111">
                  <c:v>313.0</c:v>
                </c:pt>
                <c:pt idx="1112">
                  <c:v>313.0</c:v>
                </c:pt>
                <c:pt idx="1113">
                  <c:v>313.0</c:v>
                </c:pt>
                <c:pt idx="1114">
                  <c:v>313.0</c:v>
                </c:pt>
                <c:pt idx="1115">
                  <c:v>313.0</c:v>
                </c:pt>
                <c:pt idx="1116">
                  <c:v>313.0</c:v>
                </c:pt>
                <c:pt idx="1117">
                  <c:v>313.0</c:v>
                </c:pt>
                <c:pt idx="1118">
                  <c:v>313.0</c:v>
                </c:pt>
                <c:pt idx="1119">
                  <c:v>313.0</c:v>
                </c:pt>
                <c:pt idx="1120">
                  <c:v>313.0</c:v>
                </c:pt>
                <c:pt idx="1121">
                  <c:v>313.0</c:v>
                </c:pt>
                <c:pt idx="1122">
                  <c:v>313.0</c:v>
                </c:pt>
                <c:pt idx="1123">
                  <c:v>313.0</c:v>
                </c:pt>
                <c:pt idx="1124">
                  <c:v>313.0</c:v>
                </c:pt>
                <c:pt idx="1125">
                  <c:v>313.0</c:v>
                </c:pt>
                <c:pt idx="1126">
                  <c:v>313.0</c:v>
                </c:pt>
                <c:pt idx="1127">
                  <c:v>313.0</c:v>
                </c:pt>
                <c:pt idx="1128">
                  <c:v>313.0</c:v>
                </c:pt>
                <c:pt idx="1129">
                  <c:v>313.0</c:v>
                </c:pt>
                <c:pt idx="1130">
                  <c:v>313.0</c:v>
                </c:pt>
                <c:pt idx="1131">
                  <c:v>313.0</c:v>
                </c:pt>
                <c:pt idx="1132">
                  <c:v>313.0</c:v>
                </c:pt>
                <c:pt idx="1133">
                  <c:v>313.0</c:v>
                </c:pt>
                <c:pt idx="1134">
                  <c:v>313.0</c:v>
                </c:pt>
                <c:pt idx="1135">
                  <c:v>313.0</c:v>
                </c:pt>
                <c:pt idx="1136">
                  <c:v>313.0</c:v>
                </c:pt>
                <c:pt idx="1137">
                  <c:v>313.0</c:v>
                </c:pt>
                <c:pt idx="1138">
                  <c:v>314.0</c:v>
                </c:pt>
                <c:pt idx="1139">
                  <c:v>314.0</c:v>
                </c:pt>
                <c:pt idx="1140">
                  <c:v>314.0</c:v>
                </c:pt>
                <c:pt idx="1141">
                  <c:v>314.0</c:v>
                </c:pt>
                <c:pt idx="1142">
                  <c:v>314.0</c:v>
                </c:pt>
                <c:pt idx="1143">
                  <c:v>314.0</c:v>
                </c:pt>
                <c:pt idx="1144">
                  <c:v>314.0</c:v>
                </c:pt>
                <c:pt idx="1145">
                  <c:v>314.0</c:v>
                </c:pt>
                <c:pt idx="1146">
                  <c:v>314.0</c:v>
                </c:pt>
                <c:pt idx="1147">
                  <c:v>314.0</c:v>
                </c:pt>
                <c:pt idx="1148">
                  <c:v>314.0</c:v>
                </c:pt>
                <c:pt idx="1149">
                  <c:v>314.0</c:v>
                </c:pt>
                <c:pt idx="1150">
                  <c:v>314.0</c:v>
                </c:pt>
                <c:pt idx="1151">
                  <c:v>314.0</c:v>
                </c:pt>
                <c:pt idx="1152">
                  <c:v>314.0</c:v>
                </c:pt>
                <c:pt idx="1153">
                  <c:v>314.0</c:v>
                </c:pt>
                <c:pt idx="1154">
                  <c:v>314.0</c:v>
                </c:pt>
                <c:pt idx="1155">
                  <c:v>314.0</c:v>
                </c:pt>
                <c:pt idx="1156">
                  <c:v>314.0</c:v>
                </c:pt>
                <c:pt idx="1157">
                  <c:v>314.0</c:v>
                </c:pt>
                <c:pt idx="1158">
                  <c:v>314.0</c:v>
                </c:pt>
                <c:pt idx="1159">
                  <c:v>314.0</c:v>
                </c:pt>
                <c:pt idx="1160">
                  <c:v>314.0</c:v>
                </c:pt>
                <c:pt idx="1161">
                  <c:v>314.0</c:v>
                </c:pt>
                <c:pt idx="1162">
                  <c:v>314.0</c:v>
                </c:pt>
                <c:pt idx="1163">
                  <c:v>314.0</c:v>
                </c:pt>
                <c:pt idx="1164">
                  <c:v>314.0</c:v>
                </c:pt>
                <c:pt idx="1165">
                  <c:v>314.0</c:v>
                </c:pt>
                <c:pt idx="1166">
                  <c:v>314.0</c:v>
                </c:pt>
                <c:pt idx="1167">
                  <c:v>314.0</c:v>
                </c:pt>
                <c:pt idx="1168">
                  <c:v>314.0</c:v>
                </c:pt>
                <c:pt idx="1169">
                  <c:v>314.0</c:v>
                </c:pt>
                <c:pt idx="1170">
                  <c:v>314.0</c:v>
                </c:pt>
                <c:pt idx="1171">
                  <c:v>314.0</c:v>
                </c:pt>
                <c:pt idx="1172">
                  <c:v>314.0</c:v>
                </c:pt>
                <c:pt idx="1173">
                  <c:v>314.0</c:v>
                </c:pt>
                <c:pt idx="1174">
                  <c:v>314.0</c:v>
                </c:pt>
                <c:pt idx="1175">
                  <c:v>314.0</c:v>
                </c:pt>
                <c:pt idx="1176">
                  <c:v>314.0</c:v>
                </c:pt>
                <c:pt idx="1177">
                  <c:v>314.0</c:v>
                </c:pt>
                <c:pt idx="1178">
                  <c:v>314.0</c:v>
                </c:pt>
                <c:pt idx="1179">
                  <c:v>314.0</c:v>
                </c:pt>
                <c:pt idx="1180">
                  <c:v>314.0</c:v>
                </c:pt>
                <c:pt idx="1181">
                  <c:v>314.0</c:v>
                </c:pt>
                <c:pt idx="1182">
                  <c:v>314.0</c:v>
                </c:pt>
                <c:pt idx="1183">
                  <c:v>314.0</c:v>
                </c:pt>
                <c:pt idx="1184">
                  <c:v>314.0</c:v>
                </c:pt>
                <c:pt idx="1185">
                  <c:v>314.0</c:v>
                </c:pt>
                <c:pt idx="1186">
                  <c:v>314.0</c:v>
                </c:pt>
                <c:pt idx="1187">
                  <c:v>314.0</c:v>
                </c:pt>
                <c:pt idx="1188">
                  <c:v>315.0</c:v>
                </c:pt>
                <c:pt idx="1189">
                  <c:v>315.0</c:v>
                </c:pt>
                <c:pt idx="1190">
                  <c:v>315.0</c:v>
                </c:pt>
                <c:pt idx="1191">
                  <c:v>315.0</c:v>
                </c:pt>
                <c:pt idx="1192">
                  <c:v>315.0</c:v>
                </c:pt>
                <c:pt idx="1193">
                  <c:v>315.0</c:v>
                </c:pt>
                <c:pt idx="1194">
                  <c:v>315.0</c:v>
                </c:pt>
                <c:pt idx="1195">
                  <c:v>315.0</c:v>
                </c:pt>
                <c:pt idx="1196">
                  <c:v>315.0</c:v>
                </c:pt>
                <c:pt idx="1197">
                  <c:v>315.0</c:v>
                </c:pt>
                <c:pt idx="1198">
                  <c:v>315.0</c:v>
                </c:pt>
                <c:pt idx="1199">
                  <c:v>315.0</c:v>
                </c:pt>
                <c:pt idx="1200">
                  <c:v>315.0</c:v>
                </c:pt>
                <c:pt idx="1201">
                  <c:v>315.0</c:v>
                </c:pt>
                <c:pt idx="1202">
                  <c:v>315.0</c:v>
                </c:pt>
                <c:pt idx="1203">
                  <c:v>315.0</c:v>
                </c:pt>
                <c:pt idx="1204">
                  <c:v>315.0</c:v>
                </c:pt>
                <c:pt idx="1205">
                  <c:v>315.0</c:v>
                </c:pt>
                <c:pt idx="1206">
                  <c:v>315.0</c:v>
                </c:pt>
                <c:pt idx="1207">
                  <c:v>315.0</c:v>
                </c:pt>
                <c:pt idx="1208">
                  <c:v>315.0</c:v>
                </c:pt>
                <c:pt idx="1209">
                  <c:v>315.0</c:v>
                </c:pt>
                <c:pt idx="1210">
                  <c:v>315.0</c:v>
                </c:pt>
                <c:pt idx="1211">
                  <c:v>315.0</c:v>
                </c:pt>
                <c:pt idx="1212">
                  <c:v>315.0</c:v>
                </c:pt>
                <c:pt idx="1213">
                  <c:v>315.0</c:v>
                </c:pt>
                <c:pt idx="1214">
                  <c:v>315.0</c:v>
                </c:pt>
                <c:pt idx="1215">
                  <c:v>315.0</c:v>
                </c:pt>
                <c:pt idx="1216">
                  <c:v>315.0</c:v>
                </c:pt>
                <c:pt idx="1217">
                  <c:v>315.0</c:v>
                </c:pt>
                <c:pt idx="1218">
                  <c:v>315.0</c:v>
                </c:pt>
                <c:pt idx="1219">
                  <c:v>315.0</c:v>
                </c:pt>
                <c:pt idx="1220">
                  <c:v>315.0</c:v>
                </c:pt>
                <c:pt idx="1221">
                  <c:v>315.0</c:v>
                </c:pt>
                <c:pt idx="1222">
                  <c:v>315.0</c:v>
                </c:pt>
                <c:pt idx="1223">
                  <c:v>315.0</c:v>
                </c:pt>
                <c:pt idx="1224">
                  <c:v>315.0</c:v>
                </c:pt>
                <c:pt idx="1225">
                  <c:v>315.0</c:v>
                </c:pt>
                <c:pt idx="1226">
                  <c:v>315.0</c:v>
                </c:pt>
                <c:pt idx="1227">
                  <c:v>315.0</c:v>
                </c:pt>
                <c:pt idx="1228">
                  <c:v>315.0</c:v>
                </c:pt>
                <c:pt idx="1229">
                  <c:v>315.0</c:v>
                </c:pt>
                <c:pt idx="1230">
                  <c:v>315.0</c:v>
                </c:pt>
                <c:pt idx="1231">
                  <c:v>315.0</c:v>
                </c:pt>
                <c:pt idx="1232">
                  <c:v>315.0</c:v>
                </c:pt>
                <c:pt idx="1233">
                  <c:v>315.0</c:v>
                </c:pt>
                <c:pt idx="1234">
                  <c:v>315.0</c:v>
                </c:pt>
                <c:pt idx="1235">
                  <c:v>315.0</c:v>
                </c:pt>
                <c:pt idx="1236">
                  <c:v>315.0</c:v>
                </c:pt>
                <c:pt idx="1237">
                  <c:v>315.0</c:v>
                </c:pt>
                <c:pt idx="1238">
                  <c:v>315.0</c:v>
                </c:pt>
                <c:pt idx="1239">
                  <c:v>315.0</c:v>
                </c:pt>
                <c:pt idx="1240">
                  <c:v>315.0</c:v>
                </c:pt>
                <c:pt idx="1241">
                  <c:v>315.0</c:v>
                </c:pt>
                <c:pt idx="1242">
                  <c:v>315.0</c:v>
                </c:pt>
                <c:pt idx="1243">
                  <c:v>315.0</c:v>
                </c:pt>
                <c:pt idx="1244">
                  <c:v>315.0</c:v>
                </c:pt>
                <c:pt idx="1245">
                  <c:v>315.0</c:v>
                </c:pt>
                <c:pt idx="1246">
                  <c:v>315.0</c:v>
                </c:pt>
                <c:pt idx="1247">
                  <c:v>315.0</c:v>
                </c:pt>
                <c:pt idx="1248">
                  <c:v>316.0</c:v>
                </c:pt>
                <c:pt idx="1249">
                  <c:v>316.0</c:v>
                </c:pt>
                <c:pt idx="1250">
                  <c:v>316.0</c:v>
                </c:pt>
                <c:pt idx="1251">
                  <c:v>316.0</c:v>
                </c:pt>
                <c:pt idx="1252">
                  <c:v>316.0</c:v>
                </c:pt>
                <c:pt idx="1253">
                  <c:v>316.0</c:v>
                </c:pt>
                <c:pt idx="1254">
                  <c:v>316.0</c:v>
                </c:pt>
                <c:pt idx="1255">
                  <c:v>316.0</c:v>
                </c:pt>
                <c:pt idx="1256">
                  <c:v>316.0</c:v>
                </c:pt>
                <c:pt idx="1257">
                  <c:v>316.0</c:v>
                </c:pt>
                <c:pt idx="1258">
                  <c:v>316.0</c:v>
                </c:pt>
                <c:pt idx="1259">
                  <c:v>316.0</c:v>
                </c:pt>
                <c:pt idx="1260">
                  <c:v>316.0</c:v>
                </c:pt>
                <c:pt idx="1261">
                  <c:v>316.0</c:v>
                </c:pt>
                <c:pt idx="1262">
                  <c:v>316.0</c:v>
                </c:pt>
                <c:pt idx="1263">
                  <c:v>316.0</c:v>
                </c:pt>
                <c:pt idx="1264">
                  <c:v>316.0</c:v>
                </c:pt>
                <c:pt idx="1265">
                  <c:v>316.0</c:v>
                </c:pt>
                <c:pt idx="1266">
                  <c:v>316.0</c:v>
                </c:pt>
                <c:pt idx="1267">
                  <c:v>316.0</c:v>
                </c:pt>
                <c:pt idx="1268">
                  <c:v>316.0</c:v>
                </c:pt>
                <c:pt idx="1269">
                  <c:v>316.0</c:v>
                </c:pt>
                <c:pt idx="1270">
                  <c:v>316.0</c:v>
                </c:pt>
                <c:pt idx="1271">
                  <c:v>316.0</c:v>
                </c:pt>
                <c:pt idx="1272">
                  <c:v>316.0</c:v>
                </c:pt>
                <c:pt idx="1273">
                  <c:v>316.0</c:v>
                </c:pt>
                <c:pt idx="1274">
                  <c:v>316.0</c:v>
                </c:pt>
                <c:pt idx="1275">
                  <c:v>316.0</c:v>
                </c:pt>
                <c:pt idx="1276">
                  <c:v>316.0</c:v>
                </c:pt>
                <c:pt idx="1277">
                  <c:v>316.0</c:v>
                </c:pt>
                <c:pt idx="1278">
                  <c:v>316.0</c:v>
                </c:pt>
                <c:pt idx="1279">
                  <c:v>316.0</c:v>
                </c:pt>
                <c:pt idx="1280">
                  <c:v>316.0</c:v>
                </c:pt>
                <c:pt idx="1281">
                  <c:v>316.0</c:v>
                </c:pt>
                <c:pt idx="1282">
                  <c:v>316.0</c:v>
                </c:pt>
                <c:pt idx="1283">
                  <c:v>316.0</c:v>
                </c:pt>
                <c:pt idx="1284">
                  <c:v>316.0</c:v>
                </c:pt>
                <c:pt idx="1285">
                  <c:v>316.0</c:v>
                </c:pt>
                <c:pt idx="1286">
                  <c:v>316.0</c:v>
                </c:pt>
                <c:pt idx="1287">
                  <c:v>316.0</c:v>
                </c:pt>
                <c:pt idx="1288">
                  <c:v>316.0</c:v>
                </c:pt>
                <c:pt idx="1289">
                  <c:v>316.0</c:v>
                </c:pt>
                <c:pt idx="1290">
                  <c:v>316.0</c:v>
                </c:pt>
                <c:pt idx="1291">
                  <c:v>316.0</c:v>
                </c:pt>
                <c:pt idx="1292">
                  <c:v>316.0</c:v>
                </c:pt>
                <c:pt idx="1293">
                  <c:v>316.0</c:v>
                </c:pt>
                <c:pt idx="1294">
                  <c:v>316.0</c:v>
                </c:pt>
                <c:pt idx="1295">
                  <c:v>316.0</c:v>
                </c:pt>
                <c:pt idx="1296">
                  <c:v>316.0</c:v>
                </c:pt>
                <c:pt idx="1297">
                  <c:v>316.0</c:v>
                </c:pt>
                <c:pt idx="1298">
                  <c:v>316.0</c:v>
                </c:pt>
                <c:pt idx="1299">
                  <c:v>316.0</c:v>
                </c:pt>
                <c:pt idx="1300">
                  <c:v>316.0</c:v>
                </c:pt>
                <c:pt idx="1301">
                  <c:v>316.0</c:v>
                </c:pt>
                <c:pt idx="1302">
                  <c:v>316.0</c:v>
                </c:pt>
                <c:pt idx="1303">
                  <c:v>317.0</c:v>
                </c:pt>
                <c:pt idx="1304">
                  <c:v>317.0</c:v>
                </c:pt>
                <c:pt idx="1305">
                  <c:v>317.0</c:v>
                </c:pt>
                <c:pt idx="1306">
                  <c:v>317.0</c:v>
                </c:pt>
                <c:pt idx="1307">
                  <c:v>317.0</c:v>
                </c:pt>
                <c:pt idx="1308">
                  <c:v>317.0</c:v>
                </c:pt>
                <c:pt idx="1309">
                  <c:v>317.0</c:v>
                </c:pt>
                <c:pt idx="1310">
                  <c:v>317.0</c:v>
                </c:pt>
                <c:pt idx="1311">
                  <c:v>317.0</c:v>
                </c:pt>
                <c:pt idx="1312">
                  <c:v>317.0</c:v>
                </c:pt>
                <c:pt idx="1313">
                  <c:v>317.0</c:v>
                </c:pt>
                <c:pt idx="1314">
                  <c:v>317.0</c:v>
                </c:pt>
                <c:pt idx="1315">
                  <c:v>317.0</c:v>
                </c:pt>
                <c:pt idx="1316">
                  <c:v>317.0</c:v>
                </c:pt>
                <c:pt idx="1317">
                  <c:v>317.0</c:v>
                </c:pt>
                <c:pt idx="1318">
                  <c:v>317.0</c:v>
                </c:pt>
                <c:pt idx="1319">
                  <c:v>317.0</c:v>
                </c:pt>
                <c:pt idx="1320">
                  <c:v>317.0</c:v>
                </c:pt>
                <c:pt idx="1321">
                  <c:v>317.0</c:v>
                </c:pt>
                <c:pt idx="1322">
                  <c:v>317.0</c:v>
                </c:pt>
                <c:pt idx="1323">
                  <c:v>317.0</c:v>
                </c:pt>
                <c:pt idx="1324">
                  <c:v>317.0</c:v>
                </c:pt>
                <c:pt idx="1325">
                  <c:v>317.0</c:v>
                </c:pt>
                <c:pt idx="1326">
                  <c:v>317.0</c:v>
                </c:pt>
                <c:pt idx="1327">
                  <c:v>317.0</c:v>
                </c:pt>
                <c:pt idx="1328">
                  <c:v>317.0</c:v>
                </c:pt>
                <c:pt idx="1329">
                  <c:v>317.0</c:v>
                </c:pt>
                <c:pt idx="1330">
                  <c:v>317.0</c:v>
                </c:pt>
                <c:pt idx="1331">
                  <c:v>317.0</c:v>
                </c:pt>
                <c:pt idx="1332">
                  <c:v>317.0</c:v>
                </c:pt>
                <c:pt idx="1333">
                  <c:v>317.0</c:v>
                </c:pt>
                <c:pt idx="1334">
                  <c:v>317.0</c:v>
                </c:pt>
                <c:pt idx="1335">
                  <c:v>317.0</c:v>
                </c:pt>
                <c:pt idx="1336">
                  <c:v>317.0</c:v>
                </c:pt>
                <c:pt idx="1337">
                  <c:v>317.0</c:v>
                </c:pt>
                <c:pt idx="1338">
                  <c:v>317.0</c:v>
                </c:pt>
                <c:pt idx="1339">
                  <c:v>317.0</c:v>
                </c:pt>
                <c:pt idx="1340">
                  <c:v>317.0</c:v>
                </c:pt>
                <c:pt idx="1341">
                  <c:v>317.0</c:v>
                </c:pt>
                <c:pt idx="1342">
                  <c:v>317.0</c:v>
                </c:pt>
                <c:pt idx="1343">
                  <c:v>318.0</c:v>
                </c:pt>
                <c:pt idx="1344">
                  <c:v>318.0</c:v>
                </c:pt>
                <c:pt idx="1345">
                  <c:v>318.0</c:v>
                </c:pt>
                <c:pt idx="1346">
                  <c:v>318.0</c:v>
                </c:pt>
                <c:pt idx="1347">
                  <c:v>318.0</c:v>
                </c:pt>
                <c:pt idx="1348">
                  <c:v>318.0</c:v>
                </c:pt>
                <c:pt idx="1349">
                  <c:v>318.0</c:v>
                </c:pt>
                <c:pt idx="1350">
                  <c:v>318.0</c:v>
                </c:pt>
                <c:pt idx="1351">
                  <c:v>318.0</c:v>
                </c:pt>
                <c:pt idx="1352">
                  <c:v>318.0</c:v>
                </c:pt>
                <c:pt idx="1353">
                  <c:v>318.0</c:v>
                </c:pt>
                <c:pt idx="1354">
                  <c:v>318.0</c:v>
                </c:pt>
                <c:pt idx="1355">
                  <c:v>318.0</c:v>
                </c:pt>
                <c:pt idx="1356">
                  <c:v>318.0</c:v>
                </c:pt>
                <c:pt idx="1357">
                  <c:v>318.0</c:v>
                </c:pt>
                <c:pt idx="1358">
                  <c:v>318.0</c:v>
                </c:pt>
                <c:pt idx="1359">
                  <c:v>318.0</c:v>
                </c:pt>
                <c:pt idx="1360">
                  <c:v>318.0</c:v>
                </c:pt>
                <c:pt idx="1361">
                  <c:v>318.0</c:v>
                </c:pt>
                <c:pt idx="1362">
                  <c:v>318.0</c:v>
                </c:pt>
                <c:pt idx="1363">
                  <c:v>318.0</c:v>
                </c:pt>
                <c:pt idx="1364">
                  <c:v>318.0</c:v>
                </c:pt>
                <c:pt idx="1365">
                  <c:v>318.0</c:v>
                </c:pt>
                <c:pt idx="1366">
                  <c:v>318.0</c:v>
                </c:pt>
                <c:pt idx="1367">
                  <c:v>318.0</c:v>
                </c:pt>
                <c:pt idx="1368">
                  <c:v>318.0</c:v>
                </c:pt>
                <c:pt idx="1369">
                  <c:v>318.0</c:v>
                </c:pt>
                <c:pt idx="1370">
                  <c:v>318.0</c:v>
                </c:pt>
                <c:pt idx="1371">
                  <c:v>318.0</c:v>
                </c:pt>
                <c:pt idx="1372">
                  <c:v>318.0</c:v>
                </c:pt>
                <c:pt idx="1373">
                  <c:v>318.0</c:v>
                </c:pt>
                <c:pt idx="1374">
                  <c:v>318.0</c:v>
                </c:pt>
                <c:pt idx="1375">
                  <c:v>318.0</c:v>
                </c:pt>
                <c:pt idx="1376">
                  <c:v>318.0</c:v>
                </c:pt>
                <c:pt idx="1377">
                  <c:v>318.0</c:v>
                </c:pt>
                <c:pt idx="1378">
                  <c:v>319.0</c:v>
                </c:pt>
                <c:pt idx="1379">
                  <c:v>319.0</c:v>
                </c:pt>
                <c:pt idx="1380">
                  <c:v>319.0</c:v>
                </c:pt>
                <c:pt idx="1381">
                  <c:v>319.0</c:v>
                </c:pt>
                <c:pt idx="1382">
                  <c:v>319.0</c:v>
                </c:pt>
                <c:pt idx="1383">
                  <c:v>319.0</c:v>
                </c:pt>
                <c:pt idx="1384">
                  <c:v>319.0</c:v>
                </c:pt>
                <c:pt idx="1385">
                  <c:v>319.0</c:v>
                </c:pt>
                <c:pt idx="1386">
                  <c:v>319.0</c:v>
                </c:pt>
                <c:pt idx="1387">
                  <c:v>319.0</c:v>
                </c:pt>
                <c:pt idx="1388">
                  <c:v>319.0</c:v>
                </c:pt>
                <c:pt idx="1389">
                  <c:v>319.0</c:v>
                </c:pt>
                <c:pt idx="1390">
                  <c:v>319.0</c:v>
                </c:pt>
                <c:pt idx="1391">
                  <c:v>319.0</c:v>
                </c:pt>
                <c:pt idx="1392">
                  <c:v>319.0</c:v>
                </c:pt>
                <c:pt idx="1393">
                  <c:v>319.0</c:v>
                </c:pt>
                <c:pt idx="1394">
                  <c:v>319.0</c:v>
                </c:pt>
                <c:pt idx="1395">
                  <c:v>319.0</c:v>
                </c:pt>
                <c:pt idx="1396">
                  <c:v>319.0</c:v>
                </c:pt>
                <c:pt idx="1397">
                  <c:v>319.0</c:v>
                </c:pt>
                <c:pt idx="1398">
                  <c:v>319.0</c:v>
                </c:pt>
                <c:pt idx="1399">
                  <c:v>319.0</c:v>
                </c:pt>
                <c:pt idx="1400">
                  <c:v>319.0</c:v>
                </c:pt>
                <c:pt idx="1401">
                  <c:v>319.0</c:v>
                </c:pt>
                <c:pt idx="1402">
                  <c:v>320.0</c:v>
                </c:pt>
                <c:pt idx="1403">
                  <c:v>320.0</c:v>
                </c:pt>
                <c:pt idx="1404">
                  <c:v>320.0</c:v>
                </c:pt>
                <c:pt idx="1405">
                  <c:v>320.0</c:v>
                </c:pt>
                <c:pt idx="1406">
                  <c:v>320.0</c:v>
                </c:pt>
                <c:pt idx="1407">
                  <c:v>320.0</c:v>
                </c:pt>
                <c:pt idx="1408">
                  <c:v>320.0</c:v>
                </c:pt>
                <c:pt idx="1409">
                  <c:v>320.0</c:v>
                </c:pt>
                <c:pt idx="1410">
                  <c:v>320.0</c:v>
                </c:pt>
                <c:pt idx="1411">
                  <c:v>320.0</c:v>
                </c:pt>
                <c:pt idx="1412">
                  <c:v>320.0</c:v>
                </c:pt>
                <c:pt idx="1413">
                  <c:v>320.0</c:v>
                </c:pt>
                <c:pt idx="1414">
                  <c:v>320.0</c:v>
                </c:pt>
                <c:pt idx="1415">
                  <c:v>320.0</c:v>
                </c:pt>
                <c:pt idx="1416">
                  <c:v>320.0</c:v>
                </c:pt>
                <c:pt idx="1417">
                  <c:v>320.0</c:v>
                </c:pt>
                <c:pt idx="1418">
                  <c:v>320.0</c:v>
                </c:pt>
                <c:pt idx="1419">
                  <c:v>320.0</c:v>
                </c:pt>
                <c:pt idx="1420">
                  <c:v>320.0</c:v>
                </c:pt>
                <c:pt idx="1421">
                  <c:v>320.0</c:v>
                </c:pt>
                <c:pt idx="1422">
                  <c:v>320.0</c:v>
                </c:pt>
                <c:pt idx="1423">
                  <c:v>320.0</c:v>
                </c:pt>
                <c:pt idx="1424">
                  <c:v>320.0</c:v>
                </c:pt>
                <c:pt idx="1425">
                  <c:v>320.0</c:v>
                </c:pt>
                <c:pt idx="1426">
                  <c:v>320.0</c:v>
                </c:pt>
                <c:pt idx="1427">
                  <c:v>320.0</c:v>
                </c:pt>
                <c:pt idx="1428">
                  <c:v>320.0</c:v>
                </c:pt>
                <c:pt idx="1429">
                  <c:v>320.0</c:v>
                </c:pt>
                <c:pt idx="1430">
                  <c:v>320.0</c:v>
                </c:pt>
                <c:pt idx="1431">
                  <c:v>320.0</c:v>
                </c:pt>
                <c:pt idx="1432">
                  <c:v>320.0</c:v>
                </c:pt>
                <c:pt idx="1433">
                  <c:v>320.0</c:v>
                </c:pt>
                <c:pt idx="1434">
                  <c:v>320.0</c:v>
                </c:pt>
                <c:pt idx="1435">
                  <c:v>320.0</c:v>
                </c:pt>
                <c:pt idx="1436">
                  <c:v>320.0</c:v>
                </c:pt>
                <c:pt idx="1437">
                  <c:v>320.0</c:v>
                </c:pt>
                <c:pt idx="1438">
                  <c:v>320.0</c:v>
                </c:pt>
                <c:pt idx="1439">
                  <c:v>320.0</c:v>
                </c:pt>
                <c:pt idx="1440">
                  <c:v>320.0</c:v>
                </c:pt>
                <c:pt idx="1441">
                  <c:v>320.0</c:v>
                </c:pt>
                <c:pt idx="1442">
                  <c:v>320.0</c:v>
                </c:pt>
                <c:pt idx="1443">
                  <c:v>320.0</c:v>
                </c:pt>
                <c:pt idx="1444">
                  <c:v>320.0</c:v>
                </c:pt>
                <c:pt idx="1445">
                  <c:v>320.0</c:v>
                </c:pt>
                <c:pt idx="1446">
                  <c:v>321.0</c:v>
                </c:pt>
                <c:pt idx="1447">
                  <c:v>321.0</c:v>
                </c:pt>
                <c:pt idx="1448">
                  <c:v>321.0</c:v>
                </c:pt>
                <c:pt idx="1449">
                  <c:v>321.0</c:v>
                </c:pt>
                <c:pt idx="1450">
                  <c:v>321.0</c:v>
                </c:pt>
                <c:pt idx="1451">
                  <c:v>321.0</c:v>
                </c:pt>
                <c:pt idx="1452">
                  <c:v>321.0</c:v>
                </c:pt>
                <c:pt idx="1453">
                  <c:v>321.0</c:v>
                </c:pt>
                <c:pt idx="1454">
                  <c:v>321.0</c:v>
                </c:pt>
                <c:pt idx="1455">
                  <c:v>321.0</c:v>
                </c:pt>
                <c:pt idx="1456">
                  <c:v>321.0</c:v>
                </c:pt>
                <c:pt idx="1457">
                  <c:v>321.0</c:v>
                </c:pt>
                <c:pt idx="1458">
                  <c:v>321.0</c:v>
                </c:pt>
                <c:pt idx="1459">
                  <c:v>321.0</c:v>
                </c:pt>
                <c:pt idx="1460">
                  <c:v>321.0</c:v>
                </c:pt>
                <c:pt idx="1461">
                  <c:v>321.0</c:v>
                </c:pt>
                <c:pt idx="1462">
                  <c:v>321.0</c:v>
                </c:pt>
                <c:pt idx="1463">
                  <c:v>321.0</c:v>
                </c:pt>
                <c:pt idx="1464">
                  <c:v>321.0</c:v>
                </c:pt>
                <c:pt idx="1465">
                  <c:v>321.0</c:v>
                </c:pt>
                <c:pt idx="1466">
                  <c:v>321.0</c:v>
                </c:pt>
                <c:pt idx="1467">
                  <c:v>321.0</c:v>
                </c:pt>
                <c:pt idx="1468">
                  <c:v>321.0</c:v>
                </c:pt>
                <c:pt idx="1469">
                  <c:v>321.0</c:v>
                </c:pt>
                <c:pt idx="1470">
                  <c:v>321.0</c:v>
                </c:pt>
                <c:pt idx="1471">
                  <c:v>321.0</c:v>
                </c:pt>
                <c:pt idx="1472">
                  <c:v>321.0</c:v>
                </c:pt>
                <c:pt idx="1473">
                  <c:v>321.0</c:v>
                </c:pt>
                <c:pt idx="1474">
                  <c:v>321.0</c:v>
                </c:pt>
                <c:pt idx="1475">
                  <c:v>321.0</c:v>
                </c:pt>
                <c:pt idx="1476">
                  <c:v>321.0</c:v>
                </c:pt>
                <c:pt idx="1477">
                  <c:v>321.0</c:v>
                </c:pt>
                <c:pt idx="1478">
                  <c:v>321.0</c:v>
                </c:pt>
                <c:pt idx="1479">
                  <c:v>321.0</c:v>
                </c:pt>
                <c:pt idx="1480">
                  <c:v>321.0</c:v>
                </c:pt>
                <c:pt idx="1481">
                  <c:v>321.0</c:v>
                </c:pt>
                <c:pt idx="1482">
                  <c:v>321.0</c:v>
                </c:pt>
                <c:pt idx="1483">
                  <c:v>321.0</c:v>
                </c:pt>
                <c:pt idx="1484">
                  <c:v>321.0</c:v>
                </c:pt>
                <c:pt idx="1485">
                  <c:v>321.0</c:v>
                </c:pt>
                <c:pt idx="1486">
                  <c:v>321.0</c:v>
                </c:pt>
                <c:pt idx="1487">
                  <c:v>322.0</c:v>
                </c:pt>
                <c:pt idx="1488">
                  <c:v>322.0</c:v>
                </c:pt>
                <c:pt idx="1489">
                  <c:v>322.0</c:v>
                </c:pt>
                <c:pt idx="1490">
                  <c:v>322.0</c:v>
                </c:pt>
                <c:pt idx="1491">
                  <c:v>322.0</c:v>
                </c:pt>
                <c:pt idx="1492">
                  <c:v>322.0</c:v>
                </c:pt>
                <c:pt idx="1493">
                  <c:v>322.0</c:v>
                </c:pt>
                <c:pt idx="1494">
                  <c:v>322.0</c:v>
                </c:pt>
                <c:pt idx="1495">
                  <c:v>322.0</c:v>
                </c:pt>
                <c:pt idx="1496">
                  <c:v>322.0</c:v>
                </c:pt>
                <c:pt idx="1497">
                  <c:v>322.0</c:v>
                </c:pt>
                <c:pt idx="1498">
                  <c:v>322.0</c:v>
                </c:pt>
                <c:pt idx="1499">
                  <c:v>322.0</c:v>
                </c:pt>
                <c:pt idx="1500">
                  <c:v>322.0</c:v>
                </c:pt>
                <c:pt idx="1501">
                  <c:v>322.0</c:v>
                </c:pt>
                <c:pt idx="1502">
                  <c:v>322.0</c:v>
                </c:pt>
                <c:pt idx="1503">
                  <c:v>322.0</c:v>
                </c:pt>
                <c:pt idx="1504">
                  <c:v>322.0</c:v>
                </c:pt>
                <c:pt idx="1505">
                  <c:v>322.0</c:v>
                </c:pt>
                <c:pt idx="1506">
                  <c:v>322.0</c:v>
                </c:pt>
                <c:pt idx="1507">
                  <c:v>322.0</c:v>
                </c:pt>
                <c:pt idx="1508">
                  <c:v>322.0</c:v>
                </c:pt>
                <c:pt idx="1509">
                  <c:v>322.0</c:v>
                </c:pt>
                <c:pt idx="1510">
                  <c:v>322.0</c:v>
                </c:pt>
                <c:pt idx="1511">
                  <c:v>322.0</c:v>
                </c:pt>
                <c:pt idx="1512">
                  <c:v>322.0</c:v>
                </c:pt>
                <c:pt idx="1513">
                  <c:v>322.0</c:v>
                </c:pt>
                <c:pt idx="1514">
                  <c:v>322.0</c:v>
                </c:pt>
                <c:pt idx="1515">
                  <c:v>322.0</c:v>
                </c:pt>
                <c:pt idx="1516">
                  <c:v>322.0</c:v>
                </c:pt>
                <c:pt idx="1517">
                  <c:v>322.0</c:v>
                </c:pt>
                <c:pt idx="1518">
                  <c:v>322.0</c:v>
                </c:pt>
                <c:pt idx="1519">
                  <c:v>322.0</c:v>
                </c:pt>
                <c:pt idx="1520">
                  <c:v>322.0</c:v>
                </c:pt>
                <c:pt idx="1521">
                  <c:v>322.0</c:v>
                </c:pt>
                <c:pt idx="1522">
                  <c:v>322.0</c:v>
                </c:pt>
                <c:pt idx="1523">
                  <c:v>322.0</c:v>
                </c:pt>
                <c:pt idx="1524">
                  <c:v>322.0</c:v>
                </c:pt>
                <c:pt idx="1525">
                  <c:v>322.0</c:v>
                </c:pt>
                <c:pt idx="1526">
                  <c:v>322.0</c:v>
                </c:pt>
                <c:pt idx="1527">
                  <c:v>322.0</c:v>
                </c:pt>
                <c:pt idx="1528">
                  <c:v>323.0</c:v>
                </c:pt>
                <c:pt idx="1529">
                  <c:v>323.0</c:v>
                </c:pt>
                <c:pt idx="1530">
                  <c:v>323.0</c:v>
                </c:pt>
                <c:pt idx="1531">
                  <c:v>323.0</c:v>
                </c:pt>
                <c:pt idx="1532">
                  <c:v>323.0</c:v>
                </c:pt>
                <c:pt idx="1533">
                  <c:v>323.0</c:v>
                </c:pt>
                <c:pt idx="1534">
                  <c:v>323.0</c:v>
                </c:pt>
                <c:pt idx="1535">
                  <c:v>323.0</c:v>
                </c:pt>
                <c:pt idx="1536">
                  <c:v>323.0</c:v>
                </c:pt>
                <c:pt idx="1537">
                  <c:v>323.0</c:v>
                </c:pt>
                <c:pt idx="1538">
                  <c:v>323.0</c:v>
                </c:pt>
                <c:pt idx="1539">
                  <c:v>323.0</c:v>
                </c:pt>
                <c:pt idx="1540">
                  <c:v>323.0</c:v>
                </c:pt>
                <c:pt idx="1541">
                  <c:v>323.0</c:v>
                </c:pt>
                <c:pt idx="1542">
                  <c:v>323.0</c:v>
                </c:pt>
                <c:pt idx="1543">
                  <c:v>323.0</c:v>
                </c:pt>
                <c:pt idx="1544">
                  <c:v>323.0</c:v>
                </c:pt>
                <c:pt idx="1545">
                  <c:v>323.0</c:v>
                </c:pt>
                <c:pt idx="1546">
                  <c:v>323.0</c:v>
                </c:pt>
                <c:pt idx="1547">
                  <c:v>323.0</c:v>
                </c:pt>
                <c:pt idx="1548">
                  <c:v>323.0</c:v>
                </c:pt>
                <c:pt idx="1549">
                  <c:v>323.0</c:v>
                </c:pt>
                <c:pt idx="1550">
                  <c:v>323.0</c:v>
                </c:pt>
                <c:pt idx="1551">
                  <c:v>323.0</c:v>
                </c:pt>
                <c:pt idx="1552">
                  <c:v>323.0</c:v>
                </c:pt>
                <c:pt idx="1553">
                  <c:v>323.0</c:v>
                </c:pt>
                <c:pt idx="1554">
                  <c:v>323.0</c:v>
                </c:pt>
                <c:pt idx="1555">
                  <c:v>323.0</c:v>
                </c:pt>
                <c:pt idx="1556">
                  <c:v>323.0</c:v>
                </c:pt>
                <c:pt idx="1557">
                  <c:v>323.0</c:v>
                </c:pt>
                <c:pt idx="1558">
                  <c:v>323.0</c:v>
                </c:pt>
                <c:pt idx="1559">
                  <c:v>323.0</c:v>
                </c:pt>
                <c:pt idx="1560">
                  <c:v>323.0</c:v>
                </c:pt>
                <c:pt idx="1561">
                  <c:v>323.0</c:v>
                </c:pt>
                <c:pt idx="1562">
                  <c:v>323.0</c:v>
                </c:pt>
                <c:pt idx="1563">
                  <c:v>323.0</c:v>
                </c:pt>
                <c:pt idx="1564">
                  <c:v>323.0</c:v>
                </c:pt>
                <c:pt idx="1565">
                  <c:v>323.0</c:v>
                </c:pt>
                <c:pt idx="1566">
                  <c:v>323.0</c:v>
                </c:pt>
                <c:pt idx="1567">
                  <c:v>324.0</c:v>
                </c:pt>
                <c:pt idx="1568">
                  <c:v>324.0</c:v>
                </c:pt>
                <c:pt idx="1569">
                  <c:v>324.0</c:v>
                </c:pt>
                <c:pt idx="1570">
                  <c:v>324.0</c:v>
                </c:pt>
                <c:pt idx="1571">
                  <c:v>324.0</c:v>
                </c:pt>
                <c:pt idx="1572">
                  <c:v>324.0</c:v>
                </c:pt>
                <c:pt idx="1573">
                  <c:v>324.0</c:v>
                </c:pt>
                <c:pt idx="1574">
                  <c:v>324.0</c:v>
                </c:pt>
                <c:pt idx="1575">
                  <c:v>324.0</c:v>
                </c:pt>
                <c:pt idx="1576">
                  <c:v>324.0</c:v>
                </c:pt>
                <c:pt idx="1577">
                  <c:v>324.0</c:v>
                </c:pt>
                <c:pt idx="1578">
                  <c:v>324.0</c:v>
                </c:pt>
                <c:pt idx="1579">
                  <c:v>324.0</c:v>
                </c:pt>
                <c:pt idx="1580">
                  <c:v>324.0</c:v>
                </c:pt>
                <c:pt idx="1581">
                  <c:v>324.0</c:v>
                </c:pt>
                <c:pt idx="1582">
                  <c:v>324.0</c:v>
                </c:pt>
                <c:pt idx="1583">
                  <c:v>324.0</c:v>
                </c:pt>
                <c:pt idx="1584">
                  <c:v>324.0</c:v>
                </c:pt>
                <c:pt idx="1585">
                  <c:v>324.0</c:v>
                </c:pt>
                <c:pt idx="1586">
                  <c:v>324.0</c:v>
                </c:pt>
                <c:pt idx="1587">
                  <c:v>324.0</c:v>
                </c:pt>
                <c:pt idx="1588">
                  <c:v>324.0</c:v>
                </c:pt>
                <c:pt idx="1589">
                  <c:v>324.0</c:v>
                </c:pt>
                <c:pt idx="1590">
                  <c:v>324.0</c:v>
                </c:pt>
                <c:pt idx="1591">
                  <c:v>324.0</c:v>
                </c:pt>
                <c:pt idx="1592">
                  <c:v>325.0</c:v>
                </c:pt>
                <c:pt idx="1593">
                  <c:v>325.0</c:v>
                </c:pt>
                <c:pt idx="1594">
                  <c:v>325.0</c:v>
                </c:pt>
                <c:pt idx="1595">
                  <c:v>325.0</c:v>
                </c:pt>
                <c:pt idx="1596">
                  <c:v>325.0</c:v>
                </c:pt>
                <c:pt idx="1597">
                  <c:v>325.0</c:v>
                </c:pt>
                <c:pt idx="1598">
                  <c:v>325.0</c:v>
                </c:pt>
                <c:pt idx="1599">
                  <c:v>325.0</c:v>
                </c:pt>
                <c:pt idx="1600">
                  <c:v>325.0</c:v>
                </c:pt>
                <c:pt idx="1601">
                  <c:v>325.0</c:v>
                </c:pt>
                <c:pt idx="1602">
                  <c:v>325.0</c:v>
                </c:pt>
                <c:pt idx="1603">
                  <c:v>325.0</c:v>
                </c:pt>
                <c:pt idx="1604">
                  <c:v>325.0</c:v>
                </c:pt>
                <c:pt idx="1605">
                  <c:v>325.0</c:v>
                </c:pt>
                <c:pt idx="1606">
                  <c:v>325.0</c:v>
                </c:pt>
                <c:pt idx="1607">
                  <c:v>325.0</c:v>
                </c:pt>
                <c:pt idx="1608">
                  <c:v>325.0</c:v>
                </c:pt>
                <c:pt idx="1609">
                  <c:v>325.0</c:v>
                </c:pt>
                <c:pt idx="1610">
                  <c:v>325.0</c:v>
                </c:pt>
                <c:pt idx="1611">
                  <c:v>325.0</c:v>
                </c:pt>
                <c:pt idx="1612">
                  <c:v>325.0</c:v>
                </c:pt>
                <c:pt idx="1613">
                  <c:v>325.0</c:v>
                </c:pt>
                <c:pt idx="1614">
                  <c:v>325.0</c:v>
                </c:pt>
                <c:pt idx="1615">
                  <c:v>325.0</c:v>
                </c:pt>
                <c:pt idx="1616">
                  <c:v>325.0</c:v>
                </c:pt>
                <c:pt idx="1617">
                  <c:v>325.0</c:v>
                </c:pt>
                <c:pt idx="1618">
                  <c:v>325.0</c:v>
                </c:pt>
                <c:pt idx="1619">
                  <c:v>325.0</c:v>
                </c:pt>
                <c:pt idx="1620">
                  <c:v>325.0</c:v>
                </c:pt>
                <c:pt idx="1621">
                  <c:v>325.0</c:v>
                </c:pt>
                <c:pt idx="1622">
                  <c:v>325.0</c:v>
                </c:pt>
                <c:pt idx="1623">
                  <c:v>325.0</c:v>
                </c:pt>
                <c:pt idx="1624">
                  <c:v>326.0</c:v>
                </c:pt>
                <c:pt idx="1625">
                  <c:v>326.0</c:v>
                </c:pt>
                <c:pt idx="1626">
                  <c:v>326.0</c:v>
                </c:pt>
                <c:pt idx="1627">
                  <c:v>326.0</c:v>
                </c:pt>
                <c:pt idx="1628">
                  <c:v>326.0</c:v>
                </c:pt>
                <c:pt idx="1629">
                  <c:v>326.0</c:v>
                </c:pt>
                <c:pt idx="1630">
                  <c:v>326.0</c:v>
                </c:pt>
                <c:pt idx="1631">
                  <c:v>326.0</c:v>
                </c:pt>
                <c:pt idx="1632">
                  <c:v>326.0</c:v>
                </c:pt>
                <c:pt idx="1633">
                  <c:v>326.0</c:v>
                </c:pt>
                <c:pt idx="1634">
                  <c:v>326.0</c:v>
                </c:pt>
                <c:pt idx="1635">
                  <c:v>326.0</c:v>
                </c:pt>
                <c:pt idx="1636">
                  <c:v>326.0</c:v>
                </c:pt>
                <c:pt idx="1637">
                  <c:v>326.0</c:v>
                </c:pt>
                <c:pt idx="1638">
                  <c:v>326.0</c:v>
                </c:pt>
                <c:pt idx="1639">
                  <c:v>326.0</c:v>
                </c:pt>
                <c:pt idx="1640">
                  <c:v>326.0</c:v>
                </c:pt>
                <c:pt idx="1641">
                  <c:v>326.0</c:v>
                </c:pt>
                <c:pt idx="1642">
                  <c:v>326.0</c:v>
                </c:pt>
                <c:pt idx="1643">
                  <c:v>326.0</c:v>
                </c:pt>
                <c:pt idx="1644">
                  <c:v>326.0</c:v>
                </c:pt>
                <c:pt idx="1645">
                  <c:v>326.0</c:v>
                </c:pt>
                <c:pt idx="1646">
                  <c:v>326.0</c:v>
                </c:pt>
                <c:pt idx="1647">
                  <c:v>326.0</c:v>
                </c:pt>
                <c:pt idx="1648">
                  <c:v>326.0</c:v>
                </c:pt>
                <c:pt idx="1649">
                  <c:v>326.0</c:v>
                </c:pt>
                <c:pt idx="1650">
                  <c:v>326.0</c:v>
                </c:pt>
                <c:pt idx="1651">
                  <c:v>326.0</c:v>
                </c:pt>
                <c:pt idx="1652">
                  <c:v>326.0</c:v>
                </c:pt>
                <c:pt idx="1653">
                  <c:v>326.0</c:v>
                </c:pt>
                <c:pt idx="1654">
                  <c:v>326.0</c:v>
                </c:pt>
                <c:pt idx="1655">
                  <c:v>326.0</c:v>
                </c:pt>
                <c:pt idx="1656">
                  <c:v>326.0</c:v>
                </c:pt>
                <c:pt idx="1657">
                  <c:v>326.0</c:v>
                </c:pt>
                <c:pt idx="1658">
                  <c:v>326.0</c:v>
                </c:pt>
                <c:pt idx="1659">
                  <c:v>326.0</c:v>
                </c:pt>
                <c:pt idx="1660">
                  <c:v>326.0</c:v>
                </c:pt>
                <c:pt idx="1661">
                  <c:v>326.0</c:v>
                </c:pt>
                <c:pt idx="1662">
                  <c:v>326.0</c:v>
                </c:pt>
                <c:pt idx="1663">
                  <c:v>327.0</c:v>
                </c:pt>
                <c:pt idx="1664">
                  <c:v>327.0</c:v>
                </c:pt>
                <c:pt idx="1665">
                  <c:v>327.0</c:v>
                </c:pt>
                <c:pt idx="1666">
                  <c:v>327.0</c:v>
                </c:pt>
                <c:pt idx="1667">
                  <c:v>327.0</c:v>
                </c:pt>
                <c:pt idx="1668">
                  <c:v>327.0</c:v>
                </c:pt>
                <c:pt idx="1669">
                  <c:v>327.0</c:v>
                </c:pt>
                <c:pt idx="1670">
                  <c:v>327.0</c:v>
                </c:pt>
                <c:pt idx="1671">
                  <c:v>327.0</c:v>
                </c:pt>
                <c:pt idx="1672">
                  <c:v>327.0</c:v>
                </c:pt>
                <c:pt idx="1673">
                  <c:v>327.0</c:v>
                </c:pt>
                <c:pt idx="1674">
                  <c:v>327.0</c:v>
                </c:pt>
                <c:pt idx="1675">
                  <c:v>327.0</c:v>
                </c:pt>
                <c:pt idx="1676">
                  <c:v>327.0</c:v>
                </c:pt>
                <c:pt idx="1677">
                  <c:v>327.0</c:v>
                </c:pt>
                <c:pt idx="1678">
                  <c:v>327.0</c:v>
                </c:pt>
                <c:pt idx="1679">
                  <c:v>327.0</c:v>
                </c:pt>
                <c:pt idx="1680">
                  <c:v>327.0</c:v>
                </c:pt>
                <c:pt idx="1681">
                  <c:v>328.0</c:v>
                </c:pt>
                <c:pt idx="1682">
                  <c:v>328.0</c:v>
                </c:pt>
                <c:pt idx="1683">
                  <c:v>328.0</c:v>
                </c:pt>
                <c:pt idx="1684">
                  <c:v>328.0</c:v>
                </c:pt>
                <c:pt idx="1685">
                  <c:v>328.0</c:v>
                </c:pt>
                <c:pt idx="1686">
                  <c:v>328.0</c:v>
                </c:pt>
                <c:pt idx="1687">
                  <c:v>328.0</c:v>
                </c:pt>
                <c:pt idx="1688">
                  <c:v>328.0</c:v>
                </c:pt>
                <c:pt idx="1689">
                  <c:v>328.0</c:v>
                </c:pt>
                <c:pt idx="1690">
                  <c:v>328.0</c:v>
                </c:pt>
                <c:pt idx="1691">
                  <c:v>328.0</c:v>
                </c:pt>
                <c:pt idx="1692">
                  <c:v>328.0</c:v>
                </c:pt>
                <c:pt idx="1693">
                  <c:v>328.0</c:v>
                </c:pt>
                <c:pt idx="1694">
                  <c:v>328.0</c:v>
                </c:pt>
                <c:pt idx="1695">
                  <c:v>328.0</c:v>
                </c:pt>
                <c:pt idx="1696">
                  <c:v>328.0</c:v>
                </c:pt>
                <c:pt idx="1697">
                  <c:v>328.0</c:v>
                </c:pt>
                <c:pt idx="1698">
                  <c:v>328.0</c:v>
                </c:pt>
                <c:pt idx="1699">
                  <c:v>328.0</c:v>
                </c:pt>
                <c:pt idx="1700">
                  <c:v>328.0</c:v>
                </c:pt>
                <c:pt idx="1701">
                  <c:v>328.0</c:v>
                </c:pt>
                <c:pt idx="1702">
                  <c:v>328.0</c:v>
                </c:pt>
                <c:pt idx="1703">
                  <c:v>328.0</c:v>
                </c:pt>
                <c:pt idx="1704">
                  <c:v>328.0</c:v>
                </c:pt>
                <c:pt idx="1705">
                  <c:v>328.0</c:v>
                </c:pt>
                <c:pt idx="1706">
                  <c:v>328.0</c:v>
                </c:pt>
                <c:pt idx="1707">
                  <c:v>328.0</c:v>
                </c:pt>
                <c:pt idx="1708">
                  <c:v>328.0</c:v>
                </c:pt>
                <c:pt idx="1709">
                  <c:v>329.0</c:v>
                </c:pt>
                <c:pt idx="1710">
                  <c:v>329.0</c:v>
                </c:pt>
                <c:pt idx="1711">
                  <c:v>329.0</c:v>
                </c:pt>
                <c:pt idx="1712">
                  <c:v>329.0</c:v>
                </c:pt>
                <c:pt idx="1713">
                  <c:v>329.0</c:v>
                </c:pt>
                <c:pt idx="1714">
                  <c:v>329.0</c:v>
                </c:pt>
                <c:pt idx="1715">
                  <c:v>329.0</c:v>
                </c:pt>
                <c:pt idx="1716">
                  <c:v>329.0</c:v>
                </c:pt>
                <c:pt idx="1717">
                  <c:v>329.0</c:v>
                </c:pt>
                <c:pt idx="1718">
                  <c:v>329.0</c:v>
                </c:pt>
                <c:pt idx="1719">
                  <c:v>329.0</c:v>
                </c:pt>
                <c:pt idx="1720">
                  <c:v>329.0</c:v>
                </c:pt>
                <c:pt idx="1721">
                  <c:v>329.0</c:v>
                </c:pt>
                <c:pt idx="1722">
                  <c:v>329.0</c:v>
                </c:pt>
                <c:pt idx="1723">
                  <c:v>329.0</c:v>
                </c:pt>
                <c:pt idx="1724">
                  <c:v>329.0</c:v>
                </c:pt>
                <c:pt idx="1725">
                  <c:v>329.0</c:v>
                </c:pt>
                <c:pt idx="1726">
                  <c:v>329.0</c:v>
                </c:pt>
                <c:pt idx="1727">
                  <c:v>329.0</c:v>
                </c:pt>
                <c:pt idx="1728">
                  <c:v>329.0</c:v>
                </c:pt>
                <c:pt idx="1729">
                  <c:v>329.0</c:v>
                </c:pt>
                <c:pt idx="1730">
                  <c:v>329.0</c:v>
                </c:pt>
                <c:pt idx="1731">
                  <c:v>329.0</c:v>
                </c:pt>
                <c:pt idx="1732">
                  <c:v>329.0</c:v>
                </c:pt>
                <c:pt idx="1733">
                  <c:v>329.0</c:v>
                </c:pt>
                <c:pt idx="1734">
                  <c:v>329.0</c:v>
                </c:pt>
                <c:pt idx="1735">
                  <c:v>329.0</c:v>
                </c:pt>
                <c:pt idx="1736">
                  <c:v>329.0</c:v>
                </c:pt>
                <c:pt idx="1737">
                  <c:v>329.0</c:v>
                </c:pt>
                <c:pt idx="1738">
                  <c:v>329.0</c:v>
                </c:pt>
                <c:pt idx="1739">
                  <c:v>329.0</c:v>
                </c:pt>
                <c:pt idx="1740">
                  <c:v>329.0</c:v>
                </c:pt>
                <c:pt idx="1741">
                  <c:v>329.0</c:v>
                </c:pt>
                <c:pt idx="1742">
                  <c:v>329.0</c:v>
                </c:pt>
                <c:pt idx="1743">
                  <c:v>329.0</c:v>
                </c:pt>
                <c:pt idx="1744">
                  <c:v>329.0</c:v>
                </c:pt>
                <c:pt idx="1745">
                  <c:v>329.0</c:v>
                </c:pt>
                <c:pt idx="1746">
                  <c:v>329.0</c:v>
                </c:pt>
                <c:pt idx="1747">
                  <c:v>329.0</c:v>
                </c:pt>
                <c:pt idx="1748">
                  <c:v>330.0</c:v>
                </c:pt>
                <c:pt idx="1749">
                  <c:v>330.0</c:v>
                </c:pt>
                <c:pt idx="1750">
                  <c:v>330.0</c:v>
                </c:pt>
                <c:pt idx="1751">
                  <c:v>330.0</c:v>
                </c:pt>
                <c:pt idx="1752">
                  <c:v>330.0</c:v>
                </c:pt>
                <c:pt idx="1753">
                  <c:v>330.0</c:v>
                </c:pt>
                <c:pt idx="1754">
                  <c:v>330.0</c:v>
                </c:pt>
                <c:pt idx="1755">
                  <c:v>330.0</c:v>
                </c:pt>
                <c:pt idx="1756">
                  <c:v>330.0</c:v>
                </c:pt>
                <c:pt idx="1757">
                  <c:v>330.0</c:v>
                </c:pt>
                <c:pt idx="1758">
                  <c:v>330.0</c:v>
                </c:pt>
                <c:pt idx="1759">
                  <c:v>330.0</c:v>
                </c:pt>
                <c:pt idx="1760">
                  <c:v>330.0</c:v>
                </c:pt>
                <c:pt idx="1761">
                  <c:v>330.0</c:v>
                </c:pt>
                <c:pt idx="1762">
                  <c:v>330.0</c:v>
                </c:pt>
                <c:pt idx="1763">
                  <c:v>330.0</c:v>
                </c:pt>
                <c:pt idx="1764">
                  <c:v>330.0</c:v>
                </c:pt>
                <c:pt idx="1765">
                  <c:v>330.0</c:v>
                </c:pt>
                <c:pt idx="1766">
                  <c:v>330.0</c:v>
                </c:pt>
                <c:pt idx="1767">
                  <c:v>330.0</c:v>
                </c:pt>
                <c:pt idx="1768">
                  <c:v>330.0</c:v>
                </c:pt>
                <c:pt idx="1769">
                  <c:v>330.0</c:v>
                </c:pt>
                <c:pt idx="1770">
                  <c:v>330.0</c:v>
                </c:pt>
                <c:pt idx="1771">
                  <c:v>330.0</c:v>
                </c:pt>
                <c:pt idx="1772">
                  <c:v>330.0</c:v>
                </c:pt>
                <c:pt idx="1773">
                  <c:v>330.0</c:v>
                </c:pt>
                <c:pt idx="1774">
                  <c:v>330.0</c:v>
                </c:pt>
                <c:pt idx="1775">
                  <c:v>330.0</c:v>
                </c:pt>
                <c:pt idx="1776">
                  <c:v>330.0</c:v>
                </c:pt>
                <c:pt idx="1777">
                  <c:v>330.0</c:v>
                </c:pt>
                <c:pt idx="1778">
                  <c:v>330.0</c:v>
                </c:pt>
                <c:pt idx="1779">
                  <c:v>330.0</c:v>
                </c:pt>
                <c:pt idx="1780">
                  <c:v>330.0</c:v>
                </c:pt>
                <c:pt idx="1781">
                  <c:v>330.0</c:v>
                </c:pt>
                <c:pt idx="1782">
                  <c:v>330.0</c:v>
                </c:pt>
                <c:pt idx="1783">
                  <c:v>330.0</c:v>
                </c:pt>
                <c:pt idx="1784">
                  <c:v>330.0</c:v>
                </c:pt>
                <c:pt idx="1785">
                  <c:v>330.0</c:v>
                </c:pt>
                <c:pt idx="1786">
                  <c:v>330.0</c:v>
                </c:pt>
                <c:pt idx="1787">
                  <c:v>331.0</c:v>
                </c:pt>
                <c:pt idx="1788">
                  <c:v>331.0</c:v>
                </c:pt>
                <c:pt idx="1789">
                  <c:v>331.0</c:v>
                </c:pt>
                <c:pt idx="1790">
                  <c:v>331.0</c:v>
                </c:pt>
                <c:pt idx="1791">
                  <c:v>331.0</c:v>
                </c:pt>
                <c:pt idx="1792">
                  <c:v>331.0</c:v>
                </c:pt>
                <c:pt idx="1793">
                  <c:v>331.0</c:v>
                </c:pt>
                <c:pt idx="1794">
                  <c:v>331.0</c:v>
                </c:pt>
                <c:pt idx="1795">
                  <c:v>331.0</c:v>
                </c:pt>
                <c:pt idx="1796">
                  <c:v>331.0</c:v>
                </c:pt>
                <c:pt idx="1797">
                  <c:v>331.0</c:v>
                </c:pt>
                <c:pt idx="1798">
                  <c:v>331.0</c:v>
                </c:pt>
                <c:pt idx="1799">
                  <c:v>331.0</c:v>
                </c:pt>
                <c:pt idx="1800">
                  <c:v>331.0</c:v>
                </c:pt>
                <c:pt idx="1801">
                  <c:v>331.0</c:v>
                </c:pt>
                <c:pt idx="1802">
                  <c:v>331.0</c:v>
                </c:pt>
                <c:pt idx="1803">
                  <c:v>331.0</c:v>
                </c:pt>
                <c:pt idx="1804">
                  <c:v>331.0</c:v>
                </c:pt>
                <c:pt idx="1805">
                  <c:v>331.0</c:v>
                </c:pt>
                <c:pt idx="1806">
                  <c:v>331.0</c:v>
                </c:pt>
                <c:pt idx="1807">
                  <c:v>331.0</c:v>
                </c:pt>
                <c:pt idx="1808">
                  <c:v>331.0</c:v>
                </c:pt>
                <c:pt idx="1809">
                  <c:v>331.0</c:v>
                </c:pt>
                <c:pt idx="1810">
                  <c:v>331.0</c:v>
                </c:pt>
                <c:pt idx="1811">
                  <c:v>331.0</c:v>
                </c:pt>
                <c:pt idx="1812">
                  <c:v>331.0</c:v>
                </c:pt>
                <c:pt idx="1813">
                  <c:v>331.0</c:v>
                </c:pt>
                <c:pt idx="1814">
                  <c:v>332.0</c:v>
                </c:pt>
                <c:pt idx="1815">
                  <c:v>332.0</c:v>
                </c:pt>
                <c:pt idx="1816">
                  <c:v>332.0</c:v>
                </c:pt>
                <c:pt idx="1817">
                  <c:v>332.0</c:v>
                </c:pt>
                <c:pt idx="1818">
                  <c:v>332.0</c:v>
                </c:pt>
                <c:pt idx="1819">
                  <c:v>332.0</c:v>
                </c:pt>
                <c:pt idx="1820">
                  <c:v>332.0</c:v>
                </c:pt>
                <c:pt idx="1821">
                  <c:v>332.0</c:v>
                </c:pt>
                <c:pt idx="1822">
                  <c:v>332.0</c:v>
                </c:pt>
                <c:pt idx="1823">
                  <c:v>332.0</c:v>
                </c:pt>
                <c:pt idx="1824">
                  <c:v>332.0</c:v>
                </c:pt>
                <c:pt idx="1825">
                  <c:v>332.0</c:v>
                </c:pt>
                <c:pt idx="1826">
                  <c:v>332.0</c:v>
                </c:pt>
                <c:pt idx="1827">
                  <c:v>332.0</c:v>
                </c:pt>
                <c:pt idx="1828">
                  <c:v>332.0</c:v>
                </c:pt>
                <c:pt idx="1829">
                  <c:v>332.0</c:v>
                </c:pt>
                <c:pt idx="1830">
                  <c:v>332.0</c:v>
                </c:pt>
                <c:pt idx="1831">
                  <c:v>332.0</c:v>
                </c:pt>
                <c:pt idx="1832">
                  <c:v>332.0</c:v>
                </c:pt>
                <c:pt idx="1833">
                  <c:v>332.0</c:v>
                </c:pt>
                <c:pt idx="1834">
                  <c:v>332.0</c:v>
                </c:pt>
                <c:pt idx="1835">
                  <c:v>332.0</c:v>
                </c:pt>
                <c:pt idx="1836">
                  <c:v>332.0</c:v>
                </c:pt>
                <c:pt idx="1837">
                  <c:v>332.0</c:v>
                </c:pt>
                <c:pt idx="1838">
                  <c:v>332.0</c:v>
                </c:pt>
                <c:pt idx="1839">
                  <c:v>332.0</c:v>
                </c:pt>
                <c:pt idx="1840">
                  <c:v>332.0</c:v>
                </c:pt>
                <c:pt idx="1841">
                  <c:v>332.0</c:v>
                </c:pt>
                <c:pt idx="1842">
                  <c:v>332.0</c:v>
                </c:pt>
                <c:pt idx="1843">
                  <c:v>332.0</c:v>
                </c:pt>
                <c:pt idx="1844">
                  <c:v>332.0</c:v>
                </c:pt>
                <c:pt idx="1845">
                  <c:v>332.0</c:v>
                </c:pt>
                <c:pt idx="1846">
                  <c:v>332.0</c:v>
                </c:pt>
                <c:pt idx="1847">
                  <c:v>332.0</c:v>
                </c:pt>
                <c:pt idx="1848">
                  <c:v>332.0</c:v>
                </c:pt>
                <c:pt idx="1849">
                  <c:v>332.0</c:v>
                </c:pt>
                <c:pt idx="1850">
                  <c:v>332.0</c:v>
                </c:pt>
                <c:pt idx="1851">
                  <c:v>333.0</c:v>
                </c:pt>
                <c:pt idx="1852">
                  <c:v>333.0</c:v>
                </c:pt>
                <c:pt idx="1853">
                  <c:v>333.0</c:v>
                </c:pt>
                <c:pt idx="1854">
                  <c:v>333.0</c:v>
                </c:pt>
                <c:pt idx="1855">
                  <c:v>333.0</c:v>
                </c:pt>
                <c:pt idx="1856">
                  <c:v>333.0</c:v>
                </c:pt>
                <c:pt idx="1857">
                  <c:v>333.0</c:v>
                </c:pt>
                <c:pt idx="1858">
                  <c:v>333.0</c:v>
                </c:pt>
                <c:pt idx="1859">
                  <c:v>333.0</c:v>
                </c:pt>
                <c:pt idx="1860">
                  <c:v>333.0</c:v>
                </c:pt>
                <c:pt idx="1861">
                  <c:v>333.0</c:v>
                </c:pt>
                <c:pt idx="1862">
                  <c:v>333.0</c:v>
                </c:pt>
                <c:pt idx="1863">
                  <c:v>333.0</c:v>
                </c:pt>
                <c:pt idx="1864">
                  <c:v>333.0</c:v>
                </c:pt>
                <c:pt idx="1865">
                  <c:v>333.0</c:v>
                </c:pt>
                <c:pt idx="1866">
                  <c:v>333.0</c:v>
                </c:pt>
                <c:pt idx="1867">
                  <c:v>333.0</c:v>
                </c:pt>
                <c:pt idx="1868">
                  <c:v>333.0</c:v>
                </c:pt>
                <c:pt idx="1869">
                  <c:v>333.0</c:v>
                </c:pt>
                <c:pt idx="1870">
                  <c:v>333.0</c:v>
                </c:pt>
                <c:pt idx="1871">
                  <c:v>333.0</c:v>
                </c:pt>
                <c:pt idx="1872">
                  <c:v>333.0</c:v>
                </c:pt>
                <c:pt idx="1873">
                  <c:v>333.0</c:v>
                </c:pt>
                <c:pt idx="1874">
                  <c:v>333.0</c:v>
                </c:pt>
                <c:pt idx="1875">
                  <c:v>333.0</c:v>
                </c:pt>
                <c:pt idx="1876">
                  <c:v>333.0</c:v>
                </c:pt>
                <c:pt idx="1877">
                  <c:v>333.0</c:v>
                </c:pt>
                <c:pt idx="1878">
                  <c:v>333.0</c:v>
                </c:pt>
                <c:pt idx="1879">
                  <c:v>333.0</c:v>
                </c:pt>
                <c:pt idx="1880">
                  <c:v>334.0</c:v>
                </c:pt>
                <c:pt idx="1881">
                  <c:v>334.0</c:v>
                </c:pt>
                <c:pt idx="1882">
                  <c:v>334.0</c:v>
                </c:pt>
                <c:pt idx="1883">
                  <c:v>334.0</c:v>
                </c:pt>
                <c:pt idx="1884">
                  <c:v>334.0</c:v>
                </c:pt>
                <c:pt idx="1885">
                  <c:v>334.0</c:v>
                </c:pt>
                <c:pt idx="1886">
                  <c:v>334.0</c:v>
                </c:pt>
                <c:pt idx="1887">
                  <c:v>334.0</c:v>
                </c:pt>
                <c:pt idx="1888">
                  <c:v>334.0</c:v>
                </c:pt>
                <c:pt idx="1889">
                  <c:v>334.0</c:v>
                </c:pt>
                <c:pt idx="1890">
                  <c:v>334.0</c:v>
                </c:pt>
                <c:pt idx="1891">
                  <c:v>334.0</c:v>
                </c:pt>
                <c:pt idx="1892">
                  <c:v>334.0</c:v>
                </c:pt>
                <c:pt idx="1893">
                  <c:v>334.0</c:v>
                </c:pt>
                <c:pt idx="1894">
                  <c:v>334.0</c:v>
                </c:pt>
                <c:pt idx="1895">
                  <c:v>334.0</c:v>
                </c:pt>
                <c:pt idx="1896">
                  <c:v>334.0</c:v>
                </c:pt>
                <c:pt idx="1897">
                  <c:v>334.0</c:v>
                </c:pt>
                <c:pt idx="1898">
                  <c:v>334.0</c:v>
                </c:pt>
                <c:pt idx="1899">
                  <c:v>334.0</c:v>
                </c:pt>
                <c:pt idx="1900">
                  <c:v>334.0</c:v>
                </c:pt>
                <c:pt idx="1901">
                  <c:v>334.0</c:v>
                </c:pt>
                <c:pt idx="1902">
                  <c:v>334.0</c:v>
                </c:pt>
                <c:pt idx="1903">
                  <c:v>334.0</c:v>
                </c:pt>
                <c:pt idx="1904">
                  <c:v>334.0</c:v>
                </c:pt>
                <c:pt idx="1905">
                  <c:v>334.0</c:v>
                </c:pt>
                <c:pt idx="1906">
                  <c:v>334.0</c:v>
                </c:pt>
                <c:pt idx="1907">
                  <c:v>334.0</c:v>
                </c:pt>
                <c:pt idx="1908">
                  <c:v>334.0</c:v>
                </c:pt>
                <c:pt idx="1909">
                  <c:v>334.0</c:v>
                </c:pt>
                <c:pt idx="1910">
                  <c:v>334.0</c:v>
                </c:pt>
                <c:pt idx="1911">
                  <c:v>334.0</c:v>
                </c:pt>
                <c:pt idx="1912">
                  <c:v>335.0</c:v>
                </c:pt>
                <c:pt idx="1913">
                  <c:v>335.0</c:v>
                </c:pt>
                <c:pt idx="1914">
                  <c:v>335.0</c:v>
                </c:pt>
                <c:pt idx="1915">
                  <c:v>335.0</c:v>
                </c:pt>
                <c:pt idx="1916">
                  <c:v>335.0</c:v>
                </c:pt>
                <c:pt idx="1917">
                  <c:v>335.0</c:v>
                </c:pt>
                <c:pt idx="1918">
                  <c:v>335.0</c:v>
                </c:pt>
                <c:pt idx="1919">
                  <c:v>335.0</c:v>
                </c:pt>
                <c:pt idx="1920">
                  <c:v>335.0</c:v>
                </c:pt>
                <c:pt idx="1921">
                  <c:v>335.0</c:v>
                </c:pt>
                <c:pt idx="1922">
                  <c:v>335.0</c:v>
                </c:pt>
                <c:pt idx="1923">
                  <c:v>335.0</c:v>
                </c:pt>
                <c:pt idx="1924">
                  <c:v>335.0</c:v>
                </c:pt>
                <c:pt idx="1925">
                  <c:v>335.0</c:v>
                </c:pt>
                <c:pt idx="1926">
                  <c:v>335.0</c:v>
                </c:pt>
                <c:pt idx="1927">
                  <c:v>335.0</c:v>
                </c:pt>
                <c:pt idx="1928">
                  <c:v>335.0</c:v>
                </c:pt>
                <c:pt idx="1929">
                  <c:v>335.0</c:v>
                </c:pt>
                <c:pt idx="1930">
                  <c:v>335.0</c:v>
                </c:pt>
                <c:pt idx="1931">
                  <c:v>335.0</c:v>
                </c:pt>
                <c:pt idx="1932">
                  <c:v>335.0</c:v>
                </c:pt>
                <c:pt idx="1933">
                  <c:v>335.0</c:v>
                </c:pt>
                <c:pt idx="1934">
                  <c:v>335.0</c:v>
                </c:pt>
                <c:pt idx="1935">
                  <c:v>335.0</c:v>
                </c:pt>
                <c:pt idx="1936">
                  <c:v>335.0</c:v>
                </c:pt>
                <c:pt idx="1937">
                  <c:v>335.0</c:v>
                </c:pt>
                <c:pt idx="1938">
                  <c:v>336.0</c:v>
                </c:pt>
                <c:pt idx="1939">
                  <c:v>336.0</c:v>
                </c:pt>
                <c:pt idx="1940">
                  <c:v>336.0</c:v>
                </c:pt>
                <c:pt idx="1941">
                  <c:v>336.0</c:v>
                </c:pt>
                <c:pt idx="1942">
                  <c:v>336.0</c:v>
                </c:pt>
                <c:pt idx="1943">
                  <c:v>336.0</c:v>
                </c:pt>
                <c:pt idx="1944">
                  <c:v>336.0</c:v>
                </c:pt>
                <c:pt idx="1945">
                  <c:v>336.0</c:v>
                </c:pt>
                <c:pt idx="1946">
                  <c:v>336.0</c:v>
                </c:pt>
                <c:pt idx="1947">
                  <c:v>336.0</c:v>
                </c:pt>
                <c:pt idx="1948">
                  <c:v>336.0</c:v>
                </c:pt>
                <c:pt idx="1949">
                  <c:v>336.0</c:v>
                </c:pt>
                <c:pt idx="1950">
                  <c:v>336.0</c:v>
                </c:pt>
                <c:pt idx="1951">
                  <c:v>336.0</c:v>
                </c:pt>
                <c:pt idx="1952">
                  <c:v>336.0</c:v>
                </c:pt>
                <c:pt idx="1953">
                  <c:v>336.0</c:v>
                </c:pt>
                <c:pt idx="1954">
                  <c:v>336.0</c:v>
                </c:pt>
                <c:pt idx="1955">
                  <c:v>336.0</c:v>
                </c:pt>
                <c:pt idx="1956">
                  <c:v>336.0</c:v>
                </c:pt>
                <c:pt idx="1957">
                  <c:v>336.0</c:v>
                </c:pt>
                <c:pt idx="1958">
                  <c:v>336.0</c:v>
                </c:pt>
                <c:pt idx="1959">
                  <c:v>336.0</c:v>
                </c:pt>
                <c:pt idx="1960">
                  <c:v>336.0</c:v>
                </c:pt>
                <c:pt idx="1961">
                  <c:v>336.0</c:v>
                </c:pt>
                <c:pt idx="1962">
                  <c:v>336.0</c:v>
                </c:pt>
                <c:pt idx="1963">
                  <c:v>336.0</c:v>
                </c:pt>
                <c:pt idx="1964">
                  <c:v>336.0</c:v>
                </c:pt>
                <c:pt idx="1965">
                  <c:v>336.0</c:v>
                </c:pt>
                <c:pt idx="1966">
                  <c:v>336.0</c:v>
                </c:pt>
                <c:pt idx="1967">
                  <c:v>336.0</c:v>
                </c:pt>
                <c:pt idx="1968">
                  <c:v>336.0</c:v>
                </c:pt>
                <c:pt idx="1969">
                  <c:v>336.0</c:v>
                </c:pt>
                <c:pt idx="1970">
                  <c:v>337.0</c:v>
                </c:pt>
                <c:pt idx="1971">
                  <c:v>337.0</c:v>
                </c:pt>
                <c:pt idx="1972">
                  <c:v>337.0</c:v>
                </c:pt>
                <c:pt idx="1973">
                  <c:v>337.0</c:v>
                </c:pt>
                <c:pt idx="1974">
                  <c:v>337.0</c:v>
                </c:pt>
                <c:pt idx="1975">
                  <c:v>337.0</c:v>
                </c:pt>
                <c:pt idx="1976">
                  <c:v>337.0</c:v>
                </c:pt>
                <c:pt idx="1977">
                  <c:v>337.0</c:v>
                </c:pt>
                <c:pt idx="1978">
                  <c:v>337.0</c:v>
                </c:pt>
                <c:pt idx="1979">
                  <c:v>337.0</c:v>
                </c:pt>
                <c:pt idx="1980">
                  <c:v>337.0</c:v>
                </c:pt>
                <c:pt idx="1981">
                  <c:v>337.0</c:v>
                </c:pt>
                <c:pt idx="1982">
                  <c:v>337.0</c:v>
                </c:pt>
                <c:pt idx="1983">
                  <c:v>337.0</c:v>
                </c:pt>
                <c:pt idx="1984">
                  <c:v>337.0</c:v>
                </c:pt>
                <c:pt idx="1985">
                  <c:v>337.0</c:v>
                </c:pt>
                <c:pt idx="1986">
                  <c:v>337.0</c:v>
                </c:pt>
                <c:pt idx="1987">
                  <c:v>337.0</c:v>
                </c:pt>
                <c:pt idx="1988">
                  <c:v>337.0</c:v>
                </c:pt>
                <c:pt idx="1989">
                  <c:v>337.0</c:v>
                </c:pt>
                <c:pt idx="1990">
                  <c:v>337.0</c:v>
                </c:pt>
                <c:pt idx="1991">
                  <c:v>337.0</c:v>
                </c:pt>
                <c:pt idx="1992">
                  <c:v>337.0</c:v>
                </c:pt>
                <c:pt idx="1993">
                  <c:v>338.0</c:v>
                </c:pt>
                <c:pt idx="1994">
                  <c:v>338.0</c:v>
                </c:pt>
                <c:pt idx="1995">
                  <c:v>338.0</c:v>
                </c:pt>
                <c:pt idx="1996">
                  <c:v>338.0</c:v>
                </c:pt>
                <c:pt idx="1997">
                  <c:v>338.0</c:v>
                </c:pt>
                <c:pt idx="1998">
                  <c:v>338.0</c:v>
                </c:pt>
                <c:pt idx="1999">
                  <c:v>338.0</c:v>
                </c:pt>
                <c:pt idx="2000">
                  <c:v>338.0</c:v>
                </c:pt>
                <c:pt idx="2001">
                  <c:v>338.0</c:v>
                </c:pt>
                <c:pt idx="2002">
                  <c:v>338.0</c:v>
                </c:pt>
                <c:pt idx="2003">
                  <c:v>338.0</c:v>
                </c:pt>
                <c:pt idx="2004">
                  <c:v>338.0</c:v>
                </c:pt>
                <c:pt idx="2005">
                  <c:v>338.0</c:v>
                </c:pt>
                <c:pt idx="2006">
                  <c:v>338.0</c:v>
                </c:pt>
                <c:pt idx="2007">
                  <c:v>338.0</c:v>
                </c:pt>
                <c:pt idx="2008">
                  <c:v>338.0</c:v>
                </c:pt>
                <c:pt idx="2009">
                  <c:v>338.0</c:v>
                </c:pt>
                <c:pt idx="2010">
                  <c:v>338.0</c:v>
                </c:pt>
                <c:pt idx="2011">
                  <c:v>338.0</c:v>
                </c:pt>
                <c:pt idx="2012">
                  <c:v>338.0</c:v>
                </c:pt>
                <c:pt idx="2013">
                  <c:v>338.0</c:v>
                </c:pt>
                <c:pt idx="2014">
                  <c:v>338.0</c:v>
                </c:pt>
                <c:pt idx="2015">
                  <c:v>338.0</c:v>
                </c:pt>
                <c:pt idx="2016">
                  <c:v>339.0</c:v>
                </c:pt>
                <c:pt idx="2017">
                  <c:v>339.0</c:v>
                </c:pt>
                <c:pt idx="2018">
                  <c:v>339.0</c:v>
                </c:pt>
                <c:pt idx="2019">
                  <c:v>339.0</c:v>
                </c:pt>
                <c:pt idx="2020">
                  <c:v>339.0</c:v>
                </c:pt>
                <c:pt idx="2021">
                  <c:v>339.0</c:v>
                </c:pt>
                <c:pt idx="2022">
                  <c:v>339.0</c:v>
                </c:pt>
                <c:pt idx="2023">
                  <c:v>339.0</c:v>
                </c:pt>
                <c:pt idx="2024">
                  <c:v>339.0</c:v>
                </c:pt>
                <c:pt idx="2025">
                  <c:v>339.0</c:v>
                </c:pt>
                <c:pt idx="2026">
                  <c:v>339.0</c:v>
                </c:pt>
                <c:pt idx="2027">
                  <c:v>339.0</c:v>
                </c:pt>
                <c:pt idx="2028">
                  <c:v>339.0</c:v>
                </c:pt>
                <c:pt idx="2029">
                  <c:v>339.0</c:v>
                </c:pt>
                <c:pt idx="2030">
                  <c:v>339.0</c:v>
                </c:pt>
                <c:pt idx="2031">
                  <c:v>339.0</c:v>
                </c:pt>
                <c:pt idx="2032">
                  <c:v>339.0</c:v>
                </c:pt>
                <c:pt idx="2033">
                  <c:v>339.0</c:v>
                </c:pt>
                <c:pt idx="2034">
                  <c:v>339.0</c:v>
                </c:pt>
                <c:pt idx="2035">
                  <c:v>339.0</c:v>
                </c:pt>
                <c:pt idx="2036">
                  <c:v>339.0</c:v>
                </c:pt>
                <c:pt idx="2037">
                  <c:v>339.0</c:v>
                </c:pt>
                <c:pt idx="2038">
                  <c:v>339.0</c:v>
                </c:pt>
                <c:pt idx="2039">
                  <c:v>339.0</c:v>
                </c:pt>
                <c:pt idx="2040">
                  <c:v>340.0</c:v>
                </c:pt>
                <c:pt idx="2041">
                  <c:v>340.0</c:v>
                </c:pt>
                <c:pt idx="2042">
                  <c:v>340.0</c:v>
                </c:pt>
                <c:pt idx="2043">
                  <c:v>340.0</c:v>
                </c:pt>
                <c:pt idx="2044">
                  <c:v>340.0</c:v>
                </c:pt>
                <c:pt idx="2045">
                  <c:v>340.0</c:v>
                </c:pt>
                <c:pt idx="2046">
                  <c:v>340.0</c:v>
                </c:pt>
                <c:pt idx="2047">
                  <c:v>340.0</c:v>
                </c:pt>
                <c:pt idx="2048">
                  <c:v>340.0</c:v>
                </c:pt>
                <c:pt idx="2049">
                  <c:v>340.0</c:v>
                </c:pt>
                <c:pt idx="2050">
                  <c:v>340.0</c:v>
                </c:pt>
                <c:pt idx="2051">
                  <c:v>340.0</c:v>
                </c:pt>
                <c:pt idx="2052">
                  <c:v>340.0</c:v>
                </c:pt>
                <c:pt idx="2053">
                  <c:v>340.0</c:v>
                </c:pt>
                <c:pt idx="2054">
                  <c:v>340.0</c:v>
                </c:pt>
                <c:pt idx="2055">
                  <c:v>340.0</c:v>
                </c:pt>
                <c:pt idx="2056">
                  <c:v>341.0</c:v>
                </c:pt>
                <c:pt idx="2057">
                  <c:v>341.0</c:v>
                </c:pt>
                <c:pt idx="2058">
                  <c:v>341.0</c:v>
                </c:pt>
                <c:pt idx="2059">
                  <c:v>341.0</c:v>
                </c:pt>
                <c:pt idx="2060">
                  <c:v>341.0</c:v>
                </c:pt>
                <c:pt idx="2061">
                  <c:v>341.0</c:v>
                </c:pt>
                <c:pt idx="2062">
                  <c:v>341.0</c:v>
                </c:pt>
                <c:pt idx="2063">
                  <c:v>341.0</c:v>
                </c:pt>
                <c:pt idx="2064">
                  <c:v>341.0</c:v>
                </c:pt>
                <c:pt idx="2065">
                  <c:v>341.0</c:v>
                </c:pt>
                <c:pt idx="2066">
                  <c:v>341.0</c:v>
                </c:pt>
                <c:pt idx="2067">
                  <c:v>341.0</c:v>
                </c:pt>
                <c:pt idx="2068">
                  <c:v>341.0</c:v>
                </c:pt>
                <c:pt idx="2069">
                  <c:v>341.0</c:v>
                </c:pt>
                <c:pt idx="2070">
                  <c:v>341.0</c:v>
                </c:pt>
                <c:pt idx="2071">
                  <c:v>341.0</c:v>
                </c:pt>
                <c:pt idx="2072">
                  <c:v>341.0</c:v>
                </c:pt>
                <c:pt idx="2073">
                  <c:v>342.0</c:v>
                </c:pt>
                <c:pt idx="2074">
                  <c:v>342.0</c:v>
                </c:pt>
                <c:pt idx="2075">
                  <c:v>342.0</c:v>
                </c:pt>
                <c:pt idx="2076">
                  <c:v>342.0</c:v>
                </c:pt>
                <c:pt idx="2077">
                  <c:v>342.0</c:v>
                </c:pt>
                <c:pt idx="2078">
                  <c:v>342.0</c:v>
                </c:pt>
                <c:pt idx="2079">
                  <c:v>342.0</c:v>
                </c:pt>
                <c:pt idx="2080">
                  <c:v>342.0</c:v>
                </c:pt>
                <c:pt idx="2081">
                  <c:v>342.0</c:v>
                </c:pt>
                <c:pt idx="2082">
                  <c:v>342.0</c:v>
                </c:pt>
                <c:pt idx="2083">
                  <c:v>342.0</c:v>
                </c:pt>
                <c:pt idx="2084">
                  <c:v>342.0</c:v>
                </c:pt>
                <c:pt idx="2085">
                  <c:v>342.0</c:v>
                </c:pt>
                <c:pt idx="2086">
                  <c:v>343.0</c:v>
                </c:pt>
                <c:pt idx="2087">
                  <c:v>343.0</c:v>
                </c:pt>
                <c:pt idx="2088">
                  <c:v>343.0</c:v>
                </c:pt>
                <c:pt idx="2089">
                  <c:v>343.0</c:v>
                </c:pt>
                <c:pt idx="2090">
                  <c:v>343.0</c:v>
                </c:pt>
                <c:pt idx="2091">
                  <c:v>343.0</c:v>
                </c:pt>
                <c:pt idx="2092">
                  <c:v>343.0</c:v>
                </c:pt>
                <c:pt idx="2093">
                  <c:v>343.0</c:v>
                </c:pt>
                <c:pt idx="2094">
                  <c:v>343.0</c:v>
                </c:pt>
                <c:pt idx="2095">
                  <c:v>343.0</c:v>
                </c:pt>
                <c:pt idx="2096">
                  <c:v>343.0</c:v>
                </c:pt>
                <c:pt idx="2097">
                  <c:v>343.0</c:v>
                </c:pt>
                <c:pt idx="2098">
                  <c:v>343.0</c:v>
                </c:pt>
                <c:pt idx="2099">
                  <c:v>343.0</c:v>
                </c:pt>
                <c:pt idx="2100">
                  <c:v>343.0</c:v>
                </c:pt>
                <c:pt idx="2101">
                  <c:v>343.0</c:v>
                </c:pt>
                <c:pt idx="2102">
                  <c:v>343.0</c:v>
                </c:pt>
                <c:pt idx="2103">
                  <c:v>343.0</c:v>
                </c:pt>
                <c:pt idx="2104">
                  <c:v>343.0</c:v>
                </c:pt>
                <c:pt idx="2105">
                  <c:v>343.0</c:v>
                </c:pt>
                <c:pt idx="2106">
                  <c:v>343.0</c:v>
                </c:pt>
                <c:pt idx="2107">
                  <c:v>343.0</c:v>
                </c:pt>
                <c:pt idx="2108">
                  <c:v>343.0</c:v>
                </c:pt>
                <c:pt idx="2109">
                  <c:v>343.0</c:v>
                </c:pt>
                <c:pt idx="2110">
                  <c:v>343.0</c:v>
                </c:pt>
                <c:pt idx="2111">
                  <c:v>343.0</c:v>
                </c:pt>
                <c:pt idx="2112">
                  <c:v>343.0</c:v>
                </c:pt>
                <c:pt idx="2113">
                  <c:v>343.0</c:v>
                </c:pt>
                <c:pt idx="2114">
                  <c:v>344.0</c:v>
                </c:pt>
                <c:pt idx="2115">
                  <c:v>344.0</c:v>
                </c:pt>
                <c:pt idx="2116">
                  <c:v>344.0</c:v>
                </c:pt>
                <c:pt idx="2117">
                  <c:v>344.0</c:v>
                </c:pt>
                <c:pt idx="2118">
                  <c:v>344.0</c:v>
                </c:pt>
                <c:pt idx="2119">
                  <c:v>344.0</c:v>
                </c:pt>
                <c:pt idx="2120">
                  <c:v>344.0</c:v>
                </c:pt>
                <c:pt idx="2121">
                  <c:v>344.0</c:v>
                </c:pt>
                <c:pt idx="2122">
                  <c:v>344.0</c:v>
                </c:pt>
                <c:pt idx="2123">
                  <c:v>344.0</c:v>
                </c:pt>
                <c:pt idx="2124">
                  <c:v>344.0</c:v>
                </c:pt>
                <c:pt idx="2125">
                  <c:v>344.0</c:v>
                </c:pt>
                <c:pt idx="2126">
                  <c:v>344.0</c:v>
                </c:pt>
                <c:pt idx="2127">
                  <c:v>344.0</c:v>
                </c:pt>
                <c:pt idx="2128">
                  <c:v>344.0</c:v>
                </c:pt>
                <c:pt idx="2129">
                  <c:v>344.0</c:v>
                </c:pt>
                <c:pt idx="2130">
                  <c:v>344.0</c:v>
                </c:pt>
                <c:pt idx="2131">
                  <c:v>344.0</c:v>
                </c:pt>
                <c:pt idx="2132">
                  <c:v>344.0</c:v>
                </c:pt>
                <c:pt idx="2133">
                  <c:v>344.0</c:v>
                </c:pt>
                <c:pt idx="2134">
                  <c:v>344.0</c:v>
                </c:pt>
                <c:pt idx="2135">
                  <c:v>344.0</c:v>
                </c:pt>
                <c:pt idx="2136">
                  <c:v>345.0</c:v>
                </c:pt>
                <c:pt idx="2137">
                  <c:v>345.0</c:v>
                </c:pt>
                <c:pt idx="2138">
                  <c:v>345.0</c:v>
                </c:pt>
                <c:pt idx="2139">
                  <c:v>345.0</c:v>
                </c:pt>
                <c:pt idx="2140">
                  <c:v>345.0</c:v>
                </c:pt>
                <c:pt idx="2141">
                  <c:v>345.0</c:v>
                </c:pt>
                <c:pt idx="2142">
                  <c:v>345.0</c:v>
                </c:pt>
                <c:pt idx="2143">
                  <c:v>345.0</c:v>
                </c:pt>
                <c:pt idx="2144">
                  <c:v>345.0</c:v>
                </c:pt>
                <c:pt idx="2145">
                  <c:v>345.0</c:v>
                </c:pt>
                <c:pt idx="2146">
                  <c:v>345.0</c:v>
                </c:pt>
                <c:pt idx="2147">
                  <c:v>346.0</c:v>
                </c:pt>
                <c:pt idx="2148">
                  <c:v>346.0</c:v>
                </c:pt>
                <c:pt idx="2149">
                  <c:v>346.0</c:v>
                </c:pt>
                <c:pt idx="2150">
                  <c:v>346.0</c:v>
                </c:pt>
                <c:pt idx="2151">
                  <c:v>346.0</c:v>
                </c:pt>
                <c:pt idx="2152">
                  <c:v>346.0</c:v>
                </c:pt>
                <c:pt idx="2153">
                  <c:v>346.0</c:v>
                </c:pt>
                <c:pt idx="2154">
                  <c:v>346.0</c:v>
                </c:pt>
                <c:pt idx="2155">
                  <c:v>346.0</c:v>
                </c:pt>
                <c:pt idx="2156">
                  <c:v>346.0</c:v>
                </c:pt>
                <c:pt idx="2157">
                  <c:v>346.0</c:v>
                </c:pt>
                <c:pt idx="2158">
                  <c:v>346.0</c:v>
                </c:pt>
                <c:pt idx="2159">
                  <c:v>346.0</c:v>
                </c:pt>
                <c:pt idx="2160">
                  <c:v>346.0</c:v>
                </c:pt>
                <c:pt idx="2161">
                  <c:v>346.0</c:v>
                </c:pt>
                <c:pt idx="2162">
                  <c:v>346.0</c:v>
                </c:pt>
                <c:pt idx="2163">
                  <c:v>346.0</c:v>
                </c:pt>
                <c:pt idx="2164">
                  <c:v>346.0</c:v>
                </c:pt>
                <c:pt idx="2165">
                  <c:v>347.0</c:v>
                </c:pt>
                <c:pt idx="2166">
                  <c:v>347.0</c:v>
                </c:pt>
                <c:pt idx="2167">
                  <c:v>347.0</c:v>
                </c:pt>
                <c:pt idx="2168">
                  <c:v>347.0</c:v>
                </c:pt>
                <c:pt idx="2169">
                  <c:v>347.0</c:v>
                </c:pt>
                <c:pt idx="2170">
                  <c:v>347.0</c:v>
                </c:pt>
                <c:pt idx="2171">
                  <c:v>347.0</c:v>
                </c:pt>
                <c:pt idx="2172">
                  <c:v>347.0</c:v>
                </c:pt>
                <c:pt idx="2173">
                  <c:v>347.0</c:v>
                </c:pt>
                <c:pt idx="2174">
                  <c:v>347.0</c:v>
                </c:pt>
                <c:pt idx="2175">
                  <c:v>347.0</c:v>
                </c:pt>
                <c:pt idx="2176">
                  <c:v>347.0</c:v>
                </c:pt>
                <c:pt idx="2177">
                  <c:v>347.0</c:v>
                </c:pt>
                <c:pt idx="2178">
                  <c:v>347.0</c:v>
                </c:pt>
                <c:pt idx="2179">
                  <c:v>347.0</c:v>
                </c:pt>
                <c:pt idx="2180">
                  <c:v>347.0</c:v>
                </c:pt>
                <c:pt idx="2181">
                  <c:v>347.0</c:v>
                </c:pt>
                <c:pt idx="2182">
                  <c:v>347.0</c:v>
                </c:pt>
                <c:pt idx="2183">
                  <c:v>347.0</c:v>
                </c:pt>
                <c:pt idx="2184">
                  <c:v>347.0</c:v>
                </c:pt>
                <c:pt idx="2185">
                  <c:v>347.0</c:v>
                </c:pt>
                <c:pt idx="2186">
                  <c:v>347.0</c:v>
                </c:pt>
                <c:pt idx="2187">
                  <c:v>347.0</c:v>
                </c:pt>
                <c:pt idx="2188">
                  <c:v>347.0</c:v>
                </c:pt>
                <c:pt idx="2189">
                  <c:v>347.0</c:v>
                </c:pt>
                <c:pt idx="2190">
                  <c:v>347.0</c:v>
                </c:pt>
                <c:pt idx="2191">
                  <c:v>347.0</c:v>
                </c:pt>
                <c:pt idx="2192">
                  <c:v>347.0</c:v>
                </c:pt>
                <c:pt idx="2193">
                  <c:v>348.0</c:v>
                </c:pt>
                <c:pt idx="2194">
                  <c:v>348.0</c:v>
                </c:pt>
                <c:pt idx="2195">
                  <c:v>348.0</c:v>
                </c:pt>
                <c:pt idx="2196">
                  <c:v>348.0</c:v>
                </c:pt>
                <c:pt idx="2197">
                  <c:v>348.0</c:v>
                </c:pt>
                <c:pt idx="2198">
                  <c:v>348.0</c:v>
                </c:pt>
                <c:pt idx="2199">
                  <c:v>348.0</c:v>
                </c:pt>
                <c:pt idx="2200">
                  <c:v>348.0</c:v>
                </c:pt>
                <c:pt idx="2201">
                  <c:v>348.0</c:v>
                </c:pt>
                <c:pt idx="2202">
                  <c:v>348.0</c:v>
                </c:pt>
                <c:pt idx="2203">
                  <c:v>348.0</c:v>
                </c:pt>
                <c:pt idx="2204">
                  <c:v>348.0</c:v>
                </c:pt>
                <c:pt idx="2205">
                  <c:v>348.0</c:v>
                </c:pt>
                <c:pt idx="2206">
                  <c:v>348.0</c:v>
                </c:pt>
                <c:pt idx="2207">
                  <c:v>348.0</c:v>
                </c:pt>
                <c:pt idx="2208">
                  <c:v>348.0</c:v>
                </c:pt>
                <c:pt idx="2209">
                  <c:v>348.0</c:v>
                </c:pt>
                <c:pt idx="2210">
                  <c:v>348.0</c:v>
                </c:pt>
                <c:pt idx="2211">
                  <c:v>348.0</c:v>
                </c:pt>
                <c:pt idx="2212">
                  <c:v>348.0</c:v>
                </c:pt>
                <c:pt idx="2213">
                  <c:v>349.0</c:v>
                </c:pt>
                <c:pt idx="2214">
                  <c:v>349.0</c:v>
                </c:pt>
                <c:pt idx="2215">
                  <c:v>349.0</c:v>
                </c:pt>
                <c:pt idx="2216">
                  <c:v>349.0</c:v>
                </c:pt>
                <c:pt idx="2217">
                  <c:v>349.0</c:v>
                </c:pt>
                <c:pt idx="2218">
                  <c:v>349.0</c:v>
                </c:pt>
                <c:pt idx="2219">
                  <c:v>349.0</c:v>
                </c:pt>
                <c:pt idx="2220">
                  <c:v>349.0</c:v>
                </c:pt>
                <c:pt idx="2221">
                  <c:v>349.0</c:v>
                </c:pt>
                <c:pt idx="2222">
                  <c:v>349.0</c:v>
                </c:pt>
                <c:pt idx="2223">
                  <c:v>349.0</c:v>
                </c:pt>
                <c:pt idx="2224">
                  <c:v>349.0</c:v>
                </c:pt>
                <c:pt idx="2225">
                  <c:v>349.0</c:v>
                </c:pt>
                <c:pt idx="2226">
                  <c:v>349.0</c:v>
                </c:pt>
                <c:pt idx="2227">
                  <c:v>350.0</c:v>
                </c:pt>
                <c:pt idx="2228">
                  <c:v>350.0</c:v>
                </c:pt>
                <c:pt idx="2229">
                  <c:v>350.0</c:v>
                </c:pt>
                <c:pt idx="2230">
                  <c:v>350.0</c:v>
                </c:pt>
                <c:pt idx="2231">
                  <c:v>350.0</c:v>
                </c:pt>
                <c:pt idx="2232">
                  <c:v>350.0</c:v>
                </c:pt>
                <c:pt idx="2233">
                  <c:v>350.0</c:v>
                </c:pt>
                <c:pt idx="2234">
                  <c:v>350.0</c:v>
                </c:pt>
                <c:pt idx="2235">
                  <c:v>350.0</c:v>
                </c:pt>
                <c:pt idx="2236">
                  <c:v>350.0</c:v>
                </c:pt>
                <c:pt idx="2237">
                  <c:v>350.0</c:v>
                </c:pt>
                <c:pt idx="2238">
                  <c:v>350.0</c:v>
                </c:pt>
                <c:pt idx="2239">
                  <c:v>350.0</c:v>
                </c:pt>
                <c:pt idx="2240">
                  <c:v>350.0</c:v>
                </c:pt>
                <c:pt idx="2241">
                  <c:v>350.0</c:v>
                </c:pt>
                <c:pt idx="2242">
                  <c:v>350.0</c:v>
                </c:pt>
                <c:pt idx="2243">
                  <c:v>351.0</c:v>
                </c:pt>
                <c:pt idx="2244">
                  <c:v>351.0</c:v>
                </c:pt>
                <c:pt idx="2245">
                  <c:v>351.0</c:v>
                </c:pt>
                <c:pt idx="2246">
                  <c:v>351.0</c:v>
                </c:pt>
                <c:pt idx="2247">
                  <c:v>351.0</c:v>
                </c:pt>
                <c:pt idx="2248">
                  <c:v>351.0</c:v>
                </c:pt>
                <c:pt idx="2249">
                  <c:v>351.0</c:v>
                </c:pt>
                <c:pt idx="2250">
                  <c:v>351.0</c:v>
                </c:pt>
                <c:pt idx="2251">
                  <c:v>351.0</c:v>
                </c:pt>
                <c:pt idx="2252">
                  <c:v>351.0</c:v>
                </c:pt>
                <c:pt idx="2253">
                  <c:v>351.0</c:v>
                </c:pt>
                <c:pt idx="2254">
                  <c:v>351.0</c:v>
                </c:pt>
                <c:pt idx="2255">
                  <c:v>351.0</c:v>
                </c:pt>
                <c:pt idx="2256">
                  <c:v>352.0</c:v>
                </c:pt>
                <c:pt idx="2257">
                  <c:v>352.0</c:v>
                </c:pt>
                <c:pt idx="2258">
                  <c:v>352.0</c:v>
                </c:pt>
                <c:pt idx="2259">
                  <c:v>352.0</c:v>
                </c:pt>
                <c:pt idx="2260">
                  <c:v>352.0</c:v>
                </c:pt>
                <c:pt idx="2261">
                  <c:v>352.0</c:v>
                </c:pt>
                <c:pt idx="2262">
                  <c:v>352.0</c:v>
                </c:pt>
                <c:pt idx="2263">
                  <c:v>352.0</c:v>
                </c:pt>
                <c:pt idx="2264">
                  <c:v>353.0</c:v>
                </c:pt>
                <c:pt idx="2265">
                  <c:v>353.0</c:v>
                </c:pt>
                <c:pt idx="2266">
                  <c:v>353.0</c:v>
                </c:pt>
                <c:pt idx="2267">
                  <c:v>353.0</c:v>
                </c:pt>
                <c:pt idx="2268">
                  <c:v>353.0</c:v>
                </c:pt>
                <c:pt idx="2269">
                  <c:v>353.0</c:v>
                </c:pt>
                <c:pt idx="2270">
                  <c:v>353.0</c:v>
                </c:pt>
                <c:pt idx="2271">
                  <c:v>353.0</c:v>
                </c:pt>
                <c:pt idx="2272">
                  <c:v>353.0</c:v>
                </c:pt>
                <c:pt idx="2273">
                  <c:v>353.0</c:v>
                </c:pt>
                <c:pt idx="2274">
                  <c:v>353.0</c:v>
                </c:pt>
                <c:pt idx="2275">
                  <c:v>353.0</c:v>
                </c:pt>
                <c:pt idx="2276">
                  <c:v>353.0</c:v>
                </c:pt>
                <c:pt idx="2277">
                  <c:v>353.0</c:v>
                </c:pt>
                <c:pt idx="2278">
                  <c:v>353.0</c:v>
                </c:pt>
                <c:pt idx="2279">
                  <c:v>353.0</c:v>
                </c:pt>
                <c:pt idx="2280">
                  <c:v>354.0</c:v>
                </c:pt>
                <c:pt idx="2281">
                  <c:v>354.0</c:v>
                </c:pt>
                <c:pt idx="2282">
                  <c:v>354.0</c:v>
                </c:pt>
                <c:pt idx="2283">
                  <c:v>354.0</c:v>
                </c:pt>
                <c:pt idx="2284">
                  <c:v>354.0</c:v>
                </c:pt>
                <c:pt idx="2285">
                  <c:v>354.0</c:v>
                </c:pt>
                <c:pt idx="2286">
                  <c:v>354.0</c:v>
                </c:pt>
                <c:pt idx="2287">
                  <c:v>354.0</c:v>
                </c:pt>
                <c:pt idx="2288">
                  <c:v>354.0</c:v>
                </c:pt>
                <c:pt idx="2289">
                  <c:v>354.0</c:v>
                </c:pt>
                <c:pt idx="2290">
                  <c:v>354.0</c:v>
                </c:pt>
                <c:pt idx="2291">
                  <c:v>354.0</c:v>
                </c:pt>
                <c:pt idx="2292">
                  <c:v>354.0</c:v>
                </c:pt>
                <c:pt idx="2293">
                  <c:v>354.0</c:v>
                </c:pt>
                <c:pt idx="2294">
                  <c:v>354.0</c:v>
                </c:pt>
                <c:pt idx="2295">
                  <c:v>354.0</c:v>
                </c:pt>
                <c:pt idx="2296">
                  <c:v>354.0</c:v>
                </c:pt>
                <c:pt idx="2297">
                  <c:v>354.0</c:v>
                </c:pt>
                <c:pt idx="2298">
                  <c:v>355.0</c:v>
                </c:pt>
                <c:pt idx="2299">
                  <c:v>355.0</c:v>
                </c:pt>
                <c:pt idx="2300">
                  <c:v>355.0</c:v>
                </c:pt>
                <c:pt idx="2301">
                  <c:v>355.0</c:v>
                </c:pt>
                <c:pt idx="2302">
                  <c:v>355.0</c:v>
                </c:pt>
                <c:pt idx="2303">
                  <c:v>355.0</c:v>
                </c:pt>
                <c:pt idx="2304">
                  <c:v>355.0</c:v>
                </c:pt>
                <c:pt idx="2305">
                  <c:v>355.0</c:v>
                </c:pt>
                <c:pt idx="2306">
                  <c:v>355.0</c:v>
                </c:pt>
                <c:pt idx="2307">
                  <c:v>355.0</c:v>
                </c:pt>
                <c:pt idx="2308">
                  <c:v>355.0</c:v>
                </c:pt>
                <c:pt idx="2309">
                  <c:v>355.0</c:v>
                </c:pt>
                <c:pt idx="2310">
                  <c:v>356.0</c:v>
                </c:pt>
                <c:pt idx="2311">
                  <c:v>356.0</c:v>
                </c:pt>
                <c:pt idx="2312">
                  <c:v>356.0</c:v>
                </c:pt>
                <c:pt idx="2313">
                  <c:v>356.0</c:v>
                </c:pt>
                <c:pt idx="2314">
                  <c:v>356.0</c:v>
                </c:pt>
                <c:pt idx="2315">
                  <c:v>356.0</c:v>
                </c:pt>
                <c:pt idx="2316">
                  <c:v>356.0</c:v>
                </c:pt>
                <c:pt idx="2317">
                  <c:v>356.0</c:v>
                </c:pt>
                <c:pt idx="2318">
                  <c:v>356.0</c:v>
                </c:pt>
                <c:pt idx="2319">
                  <c:v>356.0</c:v>
                </c:pt>
                <c:pt idx="2320">
                  <c:v>356.0</c:v>
                </c:pt>
                <c:pt idx="2321">
                  <c:v>356.0</c:v>
                </c:pt>
                <c:pt idx="2322">
                  <c:v>356.0</c:v>
                </c:pt>
                <c:pt idx="2323">
                  <c:v>356.0</c:v>
                </c:pt>
                <c:pt idx="2324">
                  <c:v>356.0</c:v>
                </c:pt>
                <c:pt idx="2325">
                  <c:v>356.0</c:v>
                </c:pt>
                <c:pt idx="2326">
                  <c:v>356.0</c:v>
                </c:pt>
                <c:pt idx="2327">
                  <c:v>357.0</c:v>
                </c:pt>
                <c:pt idx="2328">
                  <c:v>357.0</c:v>
                </c:pt>
                <c:pt idx="2329">
                  <c:v>357.0</c:v>
                </c:pt>
                <c:pt idx="2330">
                  <c:v>357.0</c:v>
                </c:pt>
                <c:pt idx="2331">
                  <c:v>357.0</c:v>
                </c:pt>
                <c:pt idx="2332">
                  <c:v>357.0</c:v>
                </c:pt>
                <c:pt idx="2333">
                  <c:v>357.0</c:v>
                </c:pt>
                <c:pt idx="2334">
                  <c:v>357.0</c:v>
                </c:pt>
                <c:pt idx="2335">
                  <c:v>357.0</c:v>
                </c:pt>
                <c:pt idx="2336">
                  <c:v>357.0</c:v>
                </c:pt>
                <c:pt idx="2337">
                  <c:v>357.0</c:v>
                </c:pt>
                <c:pt idx="2338">
                  <c:v>357.0</c:v>
                </c:pt>
                <c:pt idx="2339">
                  <c:v>357.0</c:v>
                </c:pt>
                <c:pt idx="2340">
                  <c:v>357.0</c:v>
                </c:pt>
                <c:pt idx="2341">
                  <c:v>357.0</c:v>
                </c:pt>
                <c:pt idx="2342">
                  <c:v>357.0</c:v>
                </c:pt>
                <c:pt idx="2343">
                  <c:v>357.0</c:v>
                </c:pt>
                <c:pt idx="2344">
                  <c:v>357.0</c:v>
                </c:pt>
                <c:pt idx="2345">
                  <c:v>357.0</c:v>
                </c:pt>
                <c:pt idx="2346">
                  <c:v>358.0</c:v>
                </c:pt>
                <c:pt idx="2347">
                  <c:v>358.0</c:v>
                </c:pt>
                <c:pt idx="2348">
                  <c:v>358.0</c:v>
                </c:pt>
                <c:pt idx="2349">
                  <c:v>358.0</c:v>
                </c:pt>
                <c:pt idx="2350">
                  <c:v>358.0</c:v>
                </c:pt>
                <c:pt idx="2351">
                  <c:v>358.0</c:v>
                </c:pt>
                <c:pt idx="2352">
                  <c:v>358.0</c:v>
                </c:pt>
                <c:pt idx="2353">
                  <c:v>358.0</c:v>
                </c:pt>
                <c:pt idx="2354">
                  <c:v>358.0</c:v>
                </c:pt>
                <c:pt idx="2355">
                  <c:v>358.0</c:v>
                </c:pt>
                <c:pt idx="2356">
                  <c:v>358.0</c:v>
                </c:pt>
                <c:pt idx="2357">
                  <c:v>358.0</c:v>
                </c:pt>
                <c:pt idx="2358">
                  <c:v>358.0</c:v>
                </c:pt>
                <c:pt idx="2359">
                  <c:v>358.0</c:v>
                </c:pt>
                <c:pt idx="2360">
                  <c:v>358.0</c:v>
                </c:pt>
                <c:pt idx="2361">
                  <c:v>358.0</c:v>
                </c:pt>
                <c:pt idx="2362">
                  <c:v>358.0</c:v>
                </c:pt>
                <c:pt idx="2363">
                  <c:v>358.0</c:v>
                </c:pt>
                <c:pt idx="2364">
                  <c:v>358.0</c:v>
                </c:pt>
                <c:pt idx="2365">
                  <c:v>358.0</c:v>
                </c:pt>
                <c:pt idx="2366">
                  <c:v>358.0</c:v>
                </c:pt>
                <c:pt idx="2367">
                  <c:v>358.0</c:v>
                </c:pt>
                <c:pt idx="2368">
                  <c:v>359.0</c:v>
                </c:pt>
                <c:pt idx="2369">
                  <c:v>359.0</c:v>
                </c:pt>
                <c:pt idx="2370">
                  <c:v>359.0</c:v>
                </c:pt>
                <c:pt idx="2371">
                  <c:v>359.0</c:v>
                </c:pt>
                <c:pt idx="2372">
                  <c:v>359.0</c:v>
                </c:pt>
                <c:pt idx="2373">
                  <c:v>359.0</c:v>
                </c:pt>
                <c:pt idx="2374">
                  <c:v>359.0</c:v>
                </c:pt>
                <c:pt idx="2375">
                  <c:v>359.0</c:v>
                </c:pt>
                <c:pt idx="2376">
                  <c:v>359.0</c:v>
                </c:pt>
                <c:pt idx="2377">
                  <c:v>359.0</c:v>
                </c:pt>
                <c:pt idx="2378">
                  <c:v>359.0</c:v>
                </c:pt>
                <c:pt idx="2379">
                  <c:v>359.0</c:v>
                </c:pt>
                <c:pt idx="2380">
                  <c:v>359.0</c:v>
                </c:pt>
                <c:pt idx="2381">
                  <c:v>359.0</c:v>
                </c:pt>
                <c:pt idx="2382">
                  <c:v>359.0</c:v>
                </c:pt>
                <c:pt idx="2383">
                  <c:v>359.0</c:v>
                </c:pt>
                <c:pt idx="2384">
                  <c:v>359.0</c:v>
                </c:pt>
                <c:pt idx="2385">
                  <c:v>359.0</c:v>
                </c:pt>
                <c:pt idx="2386">
                  <c:v>359.0</c:v>
                </c:pt>
                <c:pt idx="2387">
                  <c:v>359.0</c:v>
                </c:pt>
                <c:pt idx="2388">
                  <c:v>360.0</c:v>
                </c:pt>
                <c:pt idx="2389">
                  <c:v>360.0</c:v>
                </c:pt>
                <c:pt idx="2390">
                  <c:v>360.0</c:v>
                </c:pt>
                <c:pt idx="2391">
                  <c:v>360.0</c:v>
                </c:pt>
                <c:pt idx="2392">
                  <c:v>360.0</c:v>
                </c:pt>
                <c:pt idx="2393">
                  <c:v>360.0</c:v>
                </c:pt>
                <c:pt idx="2394">
                  <c:v>360.0</c:v>
                </c:pt>
                <c:pt idx="2395">
                  <c:v>360.0</c:v>
                </c:pt>
                <c:pt idx="2396">
                  <c:v>360.0</c:v>
                </c:pt>
                <c:pt idx="2397">
                  <c:v>360.0</c:v>
                </c:pt>
                <c:pt idx="2398">
                  <c:v>360.0</c:v>
                </c:pt>
                <c:pt idx="2399">
                  <c:v>360.0</c:v>
                </c:pt>
                <c:pt idx="2400">
                  <c:v>360.0</c:v>
                </c:pt>
                <c:pt idx="2401">
                  <c:v>360.0</c:v>
                </c:pt>
                <c:pt idx="2402">
                  <c:v>360.0</c:v>
                </c:pt>
                <c:pt idx="2403">
                  <c:v>360.0</c:v>
                </c:pt>
                <c:pt idx="2404">
                  <c:v>360.0</c:v>
                </c:pt>
                <c:pt idx="2405">
                  <c:v>360.0</c:v>
                </c:pt>
                <c:pt idx="2406">
                  <c:v>360.0</c:v>
                </c:pt>
                <c:pt idx="2407">
                  <c:v>360.0</c:v>
                </c:pt>
                <c:pt idx="2408">
                  <c:v>360.0</c:v>
                </c:pt>
                <c:pt idx="2409">
                  <c:v>360.0</c:v>
                </c:pt>
                <c:pt idx="2410">
                  <c:v>360.0</c:v>
                </c:pt>
                <c:pt idx="2411">
                  <c:v>360.0</c:v>
                </c:pt>
                <c:pt idx="2412">
                  <c:v>360.0</c:v>
                </c:pt>
                <c:pt idx="2413">
                  <c:v>360.0</c:v>
                </c:pt>
                <c:pt idx="2414">
                  <c:v>360.0</c:v>
                </c:pt>
                <c:pt idx="2415">
                  <c:v>360.0</c:v>
                </c:pt>
                <c:pt idx="2416">
                  <c:v>360.0</c:v>
                </c:pt>
                <c:pt idx="2417">
                  <c:v>360.0</c:v>
                </c:pt>
                <c:pt idx="2418">
                  <c:v>360.0</c:v>
                </c:pt>
                <c:pt idx="2419">
                  <c:v>360.0</c:v>
                </c:pt>
                <c:pt idx="2420">
                  <c:v>361.0</c:v>
                </c:pt>
                <c:pt idx="2421">
                  <c:v>361.0</c:v>
                </c:pt>
                <c:pt idx="2422">
                  <c:v>361.0</c:v>
                </c:pt>
                <c:pt idx="2423">
                  <c:v>361.0</c:v>
                </c:pt>
                <c:pt idx="2424">
                  <c:v>361.0</c:v>
                </c:pt>
                <c:pt idx="2425">
                  <c:v>361.0</c:v>
                </c:pt>
                <c:pt idx="2426">
                  <c:v>361.0</c:v>
                </c:pt>
                <c:pt idx="2427">
                  <c:v>361.0</c:v>
                </c:pt>
                <c:pt idx="2428">
                  <c:v>361.0</c:v>
                </c:pt>
                <c:pt idx="2429">
                  <c:v>362.0</c:v>
                </c:pt>
                <c:pt idx="2430">
                  <c:v>362.0</c:v>
                </c:pt>
                <c:pt idx="2431">
                  <c:v>362.0</c:v>
                </c:pt>
                <c:pt idx="2432">
                  <c:v>362.0</c:v>
                </c:pt>
                <c:pt idx="2433">
                  <c:v>362.0</c:v>
                </c:pt>
                <c:pt idx="2434">
                  <c:v>362.0</c:v>
                </c:pt>
                <c:pt idx="2435">
                  <c:v>362.0</c:v>
                </c:pt>
                <c:pt idx="2436">
                  <c:v>362.0</c:v>
                </c:pt>
                <c:pt idx="2437">
                  <c:v>362.0</c:v>
                </c:pt>
                <c:pt idx="2438">
                  <c:v>362.0</c:v>
                </c:pt>
                <c:pt idx="2439">
                  <c:v>362.0</c:v>
                </c:pt>
                <c:pt idx="2440">
                  <c:v>362.0</c:v>
                </c:pt>
                <c:pt idx="2441">
                  <c:v>362.0</c:v>
                </c:pt>
                <c:pt idx="2442">
                  <c:v>362.0</c:v>
                </c:pt>
                <c:pt idx="2443">
                  <c:v>362.0</c:v>
                </c:pt>
                <c:pt idx="2444">
                  <c:v>362.0</c:v>
                </c:pt>
                <c:pt idx="2445">
                  <c:v>362.0</c:v>
                </c:pt>
                <c:pt idx="2446">
                  <c:v>362.0</c:v>
                </c:pt>
                <c:pt idx="2447">
                  <c:v>362.0</c:v>
                </c:pt>
                <c:pt idx="2448">
                  <c:v>362.0</c:v>
                </c:pt>
                <c:pt idx="2449">
                  <c:v>362.0</c:v>
                </c:pt>
                <c:pt idx="2450">
                  <c:v>362.0</c:v>
                </c:pt>
                <c:pt idx="2451">
                  <c:v>362.0</c:v>
                </c:pt>
                <c:pt idx="2452">
                  <c:v>362.0</c:v>
                </c:pt>
                <c:pt idx="2453">
                  <c:v>362.0</c:v>
                </c:pt>
                <c:pt idx="2454">
                  <c:v>362.0</c:v>
                </c:pt>
                <c:pt idx="2455">
                  <c:v>362.0</c:v>
                </c:pt>
                <c:pt idx="2456">
                  <c:v>362.0</c:v>
                </c:pt>
                <c:pt idx="2457">
                  <c:v>362.0</c:v>
                </c:pt>
                <c:pt idx="2458">
                  <c:v>362.0</c:v>
                </c:pt>
                <c:pt idx="2459">
                  <c:v>362.0</c:v>
                </c:pt>
                <c:pt idx="2460">
                  <c:v>362.0</c:v>
                </c:pt>
                <c:pt idx="2461">
                  <c:v>363.0</c:v>
                </c:pt>
                <c:pt idx="2462">
                  <c:v>363.0</c:v>
                </c:pt>
                <c:pt idx="2463">
                  <c:v>363.0</c:v>
                </c:pt>
                <c:pt idx="2464">
                  <c:v>363.0</c:v>
                </c:pt>
                <c:pt idx="2465">
                  <c:v>363.0</c:v>
                </c:pt>
                <c:pt idx="2466">
                  <c:v>363.0</c:v>
                </c:pt>
                <c:pt idx="2467">
                  <c:v>363.0</c:v>
                </c:pt>
                <c:pt idx="2468">
                  <c:v>363.0</c:v>
                </c:pt>
                <c:pt idx="2469">
                  <c:v>363.0</c:v>
                </c:pt>
                <c:pt idx="2470">
                  <c:v>363.0</c:v>
                </c:pt>
                <c:pt idx="2471">
                  <c:v>363.0</c:v>
                </c:pt>
                <c:pt idx="2472">
                  <c:v>363.0</c:v>
                </c:pt>
                <c:pt idx="2473">
                  <c:v>363.0</c:v>
                </c:pt>
                <c:pt idx="2474">
                  <c:v>363.0</c:v>
                </c:pt>
                <c:pt idx="2475">
                  <c:v>363.0</c:v>
                </c:pt>
                <c:pt idx="2476">
                  <c:v>363.0</c:v>
                </c:pt>
                <c:pt idx="2477">
                  <c:v>363.0</c:v>
                </c:pt>
                <c:pt idx="2478">
                  <c:v>363.0</c:v>
                </c:pt>
                <c:pt idx="2479">
                  <c:v>363.0</c:v>
                </c:pt>
                <c:pt idx="2480">
                  <c:v>363.0</c:v>
                </c:pt>
                <c:pt idx="2481">
                  <c:v>363.0</c:v>
                </c:pt>
                <c:pt idx="2482">
                  <c:v>363.0</c:v>
                </c:pt>
                <c:pt idx="2483">
                  <c:v>363.0</c:v>
                </c:pt>
                <c:pt idx="2484">
                  <c:v>364.0</c:v>
                </c:pt>
                <c:pt idx="2485">
                  <c:v>364.0</c:v>
                </c:pt>
                <c:pt idx="2486">
                  <c:v>364.0</c:v>
                </c:pt>
                <c:pt idx="2487">
                  <c:v>364.0</c:v>
                </c:pt>
                <c:pt idx="2488">
                  <c:v>364.0</c:v>
                </c:pt>
                <c:pt idx="2489">
                  <c:v>364.0</c:v>
                </c:pt>
                <c:pt idx="2490">
                  <c:v>364.0</c:v>
                </c:pt>
                <c:pt idx="2491">
                  <c:v>364.0</c:v>
                </c:pt>
                <c:pt idx="2492">
                  <c:v>364.0</c:v>
                </c:pt>
                <c:pt idx="2493">
                  <c:v>364.0</c:v>
                </c:pt>
                <c:pt idx="2494">
                  <c:v>364.0</c:v>
                </c:pt>
                <c:pt idx="2495">
                  <c:v>364.0</c:v>
                </c:pt>
                <c:pt idx="2496">
                  <c:v>364.0</c:v>
                </c:pt>
                <c:pt idx="2497">
                  <c:v>364.0</c:v>
                </c:pt>
                <c:pt idx="2498">
                  <c:v>364.0</c:v>
                </c:pt>
                <c:pt idx="2499">
                  <c:v>364.0</c:v>
                </c:pt>
                <c:pt idx="2500">
                  <c:v>364.0</c:v>
                </c:pt>
                <c:pt idx="2501">
                  <c:v>364.0</c:v>
                </c:pt>
                <c:pt idx="2502">
                  <c:v>364.0</c:v>
                </c:pt>
                <c:pt idx="2503">
                  <c:v>365.0</c:v>
                </c:pt>
                <c:pt idx="2504">
                  <c:v>365.0</c:v>
                </c:pt>
                <c:pt idx="2505">
                  <c:v>365.0</c:v>
                </c:pt>
                <c:pt idx="2506">
                  <c:v>365.0</c:v>
                </c:pt>
                <c:pt idx="2507">
                  <c:v>365.0</c:v>
                </c:pt>
                <c:pt idx="2508">
                  <c:v>365.0</c:v>
                </c:pt>
                <c:pt idx="2509">
                  <c:v>365.0</c:v>
                </c:pt>
                <c:pt idx="2510">
                  <c:v>365.0</c:v>
                </c:pt>
                <c:pt idx="2511">
                  <c:v>365.0</c:v>
                </c:pt>
                <c:pt idx="2512">
                  <c:v>365.0</c:v>
                </c:pt>
                <c:pt idx="2513">
                  <c:v>365.0</c:v>
                </c:pt>
                <c:pt idx="2514">
                  <c:v>365.0</c:v>
                </c:pt>
                <c:pt idx="2515">
                  <c:v>365.0</c:v>
                </c:pt>
                <c:pt idx="2516">
                  <c:v>365.0</c:v>
                </c:pt>
                <c:pt idx="2517">
                  <c:v>365.0</c:v>
                </c:pt>
                <c:pt idx="2518">
                  <c:v>365.0</c:v>
                </c:pt>
                <c:pt idx="2519">
                  <c:v>365.0</c:v>
                </c:pt>
                <c:pt idx="2520">
                  <c:v>365.0</c:v>
                </c:pt>
                <c:pt idx="2521">
                  <c:v>365.0</c:v>
                </c:pt>
                <c:pt idx="2522">
                  <c:v>365.0</c:v>
                </c:pt>
                <c:pt idx="2523">
                  <c:v>366.0</c:v>
                </c:pt>
                <c:pt idx="2524">
                  <c:v>366.0</c:v>
                </c:pt>
                <c:pt idx="2525">
                  <c:v>366.0</c:v>
                </c:pt>
                <c:pt idx="2526">
                  <c:v>366.0</c:v>
                </c:pt>
                <c:pt idx="2527">
                  <c:v>366.0</c:v>
                </c:pt>
                <c:pt idx="2528">
                  <c:v>366.0</c:v>
                </c:pt>
                <c:pt idx="2529">
                  <c:v>366.0</c:v>
                </c:pt>
                <c:pt idx="2530">
                  <c:v>366.0</c:v>
                </c:pt>
                <c:pt idx="2531">
                  <c:v>366.0</c:v>
                </c:pt>
                <c:pt idx="2532">
                  <c:v>366.0</c:v>
                </c:pt>
                <c:pt idx="2533">
                  <c:v>366.0</c:v>
                </c:pt>
                <c:pt idx="2534">
                  <c:v>366.0</c:v>
                </c:pt>
                <c:pt idx="2535">
                  <c:v>366.0</c:v>
                </c:pt>
                <c:pt idx="2536">
                  <c:v>366.0</c:v>
                </c:pt>
                <c:pt idx="2537">
                  <c:v>366.0</c:v>
                </c:pt>
                <c:pt idx="2538">
                  <c:v>366.0</c:v>
                </c:pt>
                <c:pt idx="2539">
                  <c:v>367.0</c:v>
                </c:pt>
                <c:pt idx="2540">
                  <c:v>367.0</c:v>
                </c:pt>
                <c:pt idx="2541">
                  <c:v>367.0</c:v>
                </c:pt>
                <c:pt idx="2542">
                  <c:v>367.0</c:v>
                </c:pt>
                <c:pt idx="2543">
                  <c:v>367.0</c:v>
                </c:pt>
                <c:pt idx="2544">
                  <c:v>367.0</c:v>
                </c:pt>
                <c:pt idx="2545">
                  <c:v>367.0</c:v>
                </c:pt>
                <c:pt idx="2546">
                  <c:v>367.0</c:v>
                </c:pt>
                <c:pt idx="2547">
                  <c:v>367.0</c:v>
                </c:pt>
                <c:pt idx="2548">
                  <c:v>367.0</c:v>
                </c:pt>
                <c:pt idx="2549">
                  <c:v>367.0</c:v>
                </c:pt>
                <c:pt idx="2550">
                  <c:v>367.0</c:v>
                </c:pt>
                <c:pt idx="2551">
                  <c:v>367.0</c:v>
                </c:pt>
                <c:pt idx="2552">
                  <c:v>367.0</c:v>
                </c:pt>
                <c:pt idx="2553">
                  <c:v>367.0</c:v>
                </c:pt>
                <c:pt idx="2554">
                  <c:v>367.0</c:v>
                </c:pt>
                <c:pt idx="2555">
                  <c:v>367.0</c:v>
                </c:pt>
                <c:pt idx="2556">
                  <c:v>367.0</c:v>
                </c:pt>
                <c:pt idx="2557">
                  <c:v>367.0</c:v>
                </c:pt>
                <c:pt idx="2558">
                  <c:v>367.0</c:v>
                </c:pt>
                <c:pt idx="2559">
                  <c:v>367.0</c:v>
                </c:pt>
                <c:pt idx="2560">
                  <c:v>367.0</c:v>
                </c:pt>
                <c:pt idx="2561">
                  <c:v>368.0</c:v>
                </c:pt>
                <c:pt idx="2562">
                  <c:v>368.0</c:v>
                </c:pt>
                <c:pt idx="2563">
                  <c:v>368.0</c:v>
                </c:pt>
                <c:pt idx="2564">
                  <c:v>368.0</c:v>
                </c:pt>
                <c:pt idx="2565">
                  <c:v>368.0</c:v>
                </c:pt>
                <c:pt idx="2566">
                  <c:v>368.0</c:v>
                </c:pt>
                <c:pt idx="2567">
                  <c:v>368.0</c:v>
                </c:pt>
                <c:pt idx="2568">
                  <c:v>368.0</c:v>
                </c:pt>
                <c:pt idx="2569">
                  <c:v>368.0</c:v>
                </c:pt>
                <c:pt idx="2570">
                  <c:v>368.0</c:v>
                </c:pt>
                <c:pt idx="2571">
                  <c:v>368.0</c:v>
                </c:pt>
                <c:pt idx="2572">
                  <c:v>368.0</c:v>
                </c:pt>
                <c:pt idx="2573">
                  <c:v>368.0</c:v>
                </c:pt>
                <c:pt idx="2574">
                  <c:v>368.0</c:v>
                </c:pt>
                <c:pt idx="2575">
                  <c:v>369.0</c:v>
                </c:pt>
                <c:pt idx="2576">
                  <c:v>369.0</c:v>
                </c:pt>
                <c:pt idx="2577">
                  <c:v>369.0</c:v>
                </c:pt>
                <c:pt idx="2578">
                  <c:v>369.0</c:v>
                </c:pt>
                <c:pt idx="2579">
                  <c:v>369.0</c:v>
                </c:pt>
                <c:pt idx="2580">
                  <c:v>369.0</c:v>
                </c:pt>
                <c:pt idx="2581">
                  <c:v>369.0</c:v>
                </c:pt>
                <c:pt idx="2582">
                  <c:v>369.0</c:v>
                </c:pt>
                <c:pt idx="2583">
                  <c:v>369.0</c:v>
                </c:pt>
                <c:pt idx="2584">
                  <c:v>369.0</c:v>
                </c:pt>
                <c:pt idx="2585">
                  <c:v>369.0</c:v>
                </c:pt>
                <c:pt idx="2586">
                  <c:v>369.0</c:v>
                </c:pt>
                <c:pt idx="2587">
                  <c:v>369.0</c:v>
                </c:pt>
                <c:pt idx="2588">
                  <c:v>369.0</c:v>
                </c:pt>
                <c:pt idx="2589">
                  <c:v>369.0</c:v>
                </c:pt>
                <c:pt idx="2590">
                  <c:v>369.0</c:v>
                </c:pt>
                <c:pt idx="2591">
                  <c:v>370.0</c:v>
                </c:pt>
                <c:pt idx="2592">
                  <c:v>370.0</c:v>
                </c:pt>
                <c:pt idx="2593">
                  <c:v>370.0</c:v>
                </c:pt>
                <c:pt idx="2594">
                  <c:v>370.0</c:v>
                </c:pt>
                <c:pt idx="2595">
                  <c:v>370.0</c:v>
                </c:pt>
                <c:pt idx="2596">
                  <c:v>370.0</c:v>
                </c:pt>
                <c:pt idx="2597">
                  <c:v>370.0</c:v>
                </c:pt>
                <c:pt idx="2598">
                  <c:v>370.0</c:v>
                </c:pt>
                <c:pt idx="2599">
                  <c:v>370.0</c:v>
                </c:pt>
                <c:pt idx="2600">
                  <c:v>370.0</c:v>
                </c:pt>
                <c:pt idx="2601">
                  <c:v>370.0</c:v>
                </c:pt>
                <c:pt idx="2602">
                  <c:v>370.0</c:v>
                </c:pt>
                <c:pt idx="2603">
                  <c:v>370.0</c:v>
                </c:pt>
                <c:pt idx="2604">
                  <c:v>370.0</c:v>
                </c:pt>
                <c:pt idx="2605">
                  <c:v>370.0</c:v>
                </c:pt>
                <c:pt idx="2606">
                  <c:v>370.0</c:v>
                </c:pt>
                <c:pt idx="2607">
                  <c:v>370.0</c:v>
                </c:pt>
                <c:pt idx="2608">
                  <c:v>370.0</c:v>
                </c:pt>
                <c:pt idx="2609">
                  <c:v>370.0</c:v>
                </c:pt>
                <c:pt idx="2610">
                  <c:v>370.0</c:v>
                </c:pt>
                <c:pt idx="2611">
                  <c:v>370.0</c:v>
                </c:pt>
                <c:pt idx="2612">
                  <c:v>371.0</c:v>
                </c:pt>
                <c:pt idx="2613">
                  <c:v>371.0</c:v>
                </c:pt>
                <c:pt idx="2614">
                  <c:v>371.0</c:v>
                </c:pt>
                <c:pt idx="2615">
                  <c:v>371.0</c:v>
                </c:pt>
                <c:pt idx="2616">
                  <c:v>371.0</c:v>
                </c:pt>
                <c:pt idx="2617">
                  <c:v>371.0</c:v>
                </c:pt>
                <c:pt idx="2618">
                  <c:v>371.0</c:v>
                </c:pt>
                <c:pt idx="2619">
                  <c:v>371.0</c:v>
                </c:pt>
                <c:pt idx="2620">
                  <c:v>371.0</c:v>
                </c:pt>
                <c:pt idx="2621">
                  <c:v>371.0</c:v>
                </c:pt>
                <c:pt idx="2622">
                  <c:v>371.0</c:v>
                </c:pt>
                <c:pt idx="2623">
                  <c:v>372.0</c:v>
                </c:pt>
                <c:pt idx="2624">
                  <c:v>372.0</c:v>
                </c:pt>
                <c:pt idx="2625">
                  <c:v>372.0</c:v>
                </c:pt>
                <c:pt idx="2626">
                  <c:v>372.0</c:v>
                </c:pt>
                <c:pt idx="2627">
                  <c:v>372.0</c:v>
                </c:pt>
                <c:pt idx="2628">
                  <c:v>372.0</c:v>
                </c:pt>
                <c:pt idx="2629">
                  <c:v>372.0</c:v>
                </c:pt>
                <c:pt idx="2630">
                  <c:v>372.0</c:v>
                </c:pt>
                <c:pt idx="2631">
                  <c:v>372.0</c:v>
                </c:pt>
                <c:pt idx="2632">
                  <c:v>372.0</c:v>
                </c:pt>
                <c:pt idx="2633">
                  <c:v>372.0</c:v>
                </c:pt>
                <c:pt idx="2634">
                  <c:v>372.0</c:v>
                </c:pt>
                <c:pt idx="2635">
                  <c:v>372.0</c:v>
                </c:pt>
                <c:pt idx="2636">
                  <c:v>372.0</c:v>
                </c:pt>
                <c:pt idx="2637">
                  <c:v>372.0</c:v>
                </c:pt>
                <c:pt idx="2638">
                  <c:v>372.0</c:v>
                </c:pt>
                <c:pt idx="2639">
                  <c:v>372.0</c:v>
                </c:pt>
                <c:pt idx="2640">
                  <c:v>373.0</c:v>
                </c:pt>
                <c:pt idx="2641">
                  <c:v>373.0</c:v>
                </c:pt>
                <c:pt idx="2642">
                  <c:v>373.0</c:v>
                </c:pt>
                <c:pt idx="2643">
                  <c:v>373.0</c:v>
                </c:pt>
                <c:pt idx="2644">
                  <c:v>373.0</c:v>
                </c:pt>
                <c:pt idx="2645">
                  <c:v>373.0</c:v>
                </c:pt>
                <c:pt idx="2646">
                  <c:v>373.0</c:v>
                </c:pt>
                <c:pt idx="2647">
                  <c:v>373.0</c:v>
                </c:pt>
                <c:pt idx="2648">
                  <c:v>373.0</c:v>
                </c:pt>
                <c:pt idx="2649">
                  <c:v>373.0</c:v>
                </c:pt>
                <c:pt idx="2650">
                  <c:v>373.0</c:v>
                </c:pt>
                <c:pt idx="2651">
                  <c:v>373.0</c:v>
                </c:pt>
                <c:pt idx="2652">
                  <c:v>373.0</c:v>
                </c:pt>
                <c:pt idx="2653">
                  <c:v>373.0</c:v>
                </c:pt>
                <c:pt idx="2654">
                  <c:v>373.0</c:v>
                </c:pt>
                <c:pt idx="2655">
                  <c:v>373.0</c:v>
                </c:pt>
                <c:pt idx="2656">
                  <c:v>373.0</c:v>
                </c:pt>
                <c:pt idx="2657">
                  <c:v>373.0</c:v>
                </c:pt>
                <c:pt idx="2658">
                  <c:v>373.0</c:v>
                </c:pt>
                <c:pt idx="2659">
                  <c:v>374.0</c:v>
                </c:pt>
                <c:pt idx="2660">
                  <c:v>374.0</c:v>
                </c:pt>
                <c:pt idx="2661">
                  <c:v>374.0</c:v>
                </c:pt>
                <c:pt idx="2662">
                  <c:v>374.0</c:v>
                </c:pt>
                <c:pt idx="2663">
                  <c:v>374.0</c:v>
                </c:pt>
                <c:pt idx="2664">
                  <c:v>374.0</c:v>
                </c:pt>
                <c:pt idx="2665">
                  <c:v>374.0</c:v>
                </c:pt>
                <c:pt idx="2666">
                  <c:v>374.0</c:v>
                </c:pt>
                <c:pt idx="2667">
                  <c:v>374.0</c:v>
                </c:pt>
                <c:pt idx="2668">
                  <c:v>374.0</c:v>
                </c:pt>
                <c:pt idx="2669">
                  <c:v>374.0</c:v>
                </c:pt>
                <c:pt idx="2670">
                  <c:v>374.0</c:v>
                </c:pt>
                <c:pt idx="2671">
                  <c:v>374.0</c:v>
                </c:pt>
                <c:pt idx="2672">
                  <c:v>375.0</c:v>
                </c:pt>
                <c:pt idx="2673">
                  <c:v>375.0</c:v>
                </c:pt>
                <c:pt idx="2674">
                  <c:v>375.0</c:v>
                </c:pt>
                <c:pt idx="2675">
                  <c:v>375.0</c:v>
                </c:pt>
                <c:pt idx="2676">
                  <c:v>375.0</c:v>
                </c:pt>
                <c:pt idx="2677">
                  <c:v>375.0</c:v>
                </c:pt>
                <c:pt idx="2678">
                  <c:v>375.0</c:v>
                </c:pt>
                <c:pt idx="2679">
                  <c:v>375.0</c:v>
                </c:pt>
                <c:pt idx="2680">
                  <c:v>375.0</c:v>
                </c:pt>
                <c:pt idx="2681">
                  <c:v>376.0</c:v>
                </c:pt>
                <c:pt idx="2682">
                  <c:v>376.0</c:v>
                </c:pt>
                <c:pt idx="2683">
                  <c:v>376.0</c:v>
                </c:pt>
                <c:pt idx="2684">
                  <c:v>376.0</c:v>
                </c:pt>
                <c:pt idx="2685">
                  <c:v>376.0</c:v>
                </c:pt>
                <c:pt idx="2686">
                  <c:v>376.0</c:v>
                </c:pt>
                <c:pt idx="2687">
                  <c:v>376.0</c:v>
                </c:pt>
                <c:pt idx="2688">
                  <c:v>376.0</c:v>
                </c:pt>
                <c:pt idx="2689">
                  <c:v>376.0</c:v>
                </c:pt>
                <c:pt idx="2690">
                  <c:v>376.0</c:v>
                </c:pt>
                <c:pt idx="2691">
                  <c:v>376.0</c:v>
                </c:pt>
                <c:pt idx="2692">
                  <c:v>376.0</c:v>
                </c:pt>
                <c:pt idx="2693">
                  <c:v>376.0</c:v>
                </c:pt>
                <c:pt idx="2694">
                  <c:v>377.0</c:v>
                </c:pt>
                <c:pt idx="2695">
                  <c:v>377.0</c:v>
                </c:pt>
                <c:pt idx="2696">
                  <c:v>377.0</c:v>
                </c:pt>
                <c:pt idx="2697">
                  <c:v>377.0</c:v>
                </c:pt>
                <c:pt idx="2698">
                  <c:v>377.0</c:v>
                </c:pt>
                <c:pt idx="2699">
                  <c:v>377.0</c:v>
                </c:pt>
                <c:pt idx="2700">
                  <c:v>377.0</c:v>
                </c:pt>
                <c:pt idx="2701">
                  <c:v>377.0</c:v>
                </c:pt>
                <c:pt idx="2702">
                  <c:v>377.0</c:v>
                </c:pt>
                <c:pt idx="2703">
                  <c:v>377.0</c:v>
                </c:pt>
                <c:pt idx="2704">
                  <c:v>377.0</c:v>
                </c:pt>
                <c:pt idx="2705">
                  <c:v>377.0</c:v>
                </c:pt>
                <c:pt idx="2706">
                  <c:v>378.0</c:v>
                </c:pt>
                <c:pt idx="2707">
                  <c:v>378.0</c:v>
                </c:pt>
                <c:pt idx="2708">
                  <c:v>378.0</c:v>
                </c:pt>
                <c:pt idx="2709">
                  <c:v>378.0</c:v>
                </c:pt>
                <c:pt idx="2710">
                  <c:v>378.0</c:v>
                </c:pt>
                <c:pt idx="2711">
                  <c:v>378.0</c:v>
                </c:pt>
                <c:pt idx="2712">
                  <c:v>378.0</c:v>
                </c:pt>
                <c:pt idx="2713">
                  <c:v>378.0</c:v>
                </c:pt>
                <c:pt idx="2714">
                  <c:v>378.0</c:v>
                </c:pt>
                <c:pt idx="2715">
                  <c:v>378.0</c:v>
                </c:pt>
                <c:pt idx="2716">
                  <c:v>379.0</c:v>
                </c:pt>
                <c:pt idx="2717">
                  <c:v>379.0</c:v>
                </c:pt>
                <c:pt idx="2718">
                  <c:v>379.0</c:v>
                </c:pt>
                <c:pt idx="2719">
                  <c:v>379.0</c:v>
                </c:pt>
                <c:pt idx="2720">
                  <c:v>379.0</c:v>
                </c:pt>
                <c:pt idx="2721">
                  <c:v>379.0</c:v>
                </c:pt>
                <c:pt idx="2722">
                  <c:v>379.0</c:v>
                </c:pt>
                <c:pt idx="2723">
                  <c:v>379.0</c:v>
                </c:pt>
                <c:pt idx="2724">
                  <c:v>379.0</c:v>
                </c:pt>
                <c:pt idx="2725">
                  <c:v>379.0</c:v>
                </c:pt>
                <c:pt idx="2726">
                  <c:v>379.0</c:v>
                </c:pt>
                <c:pt idx="2727">
                  <c:v>379.0</c:v>
                </c:pt>
                <c:pt idx="2728">
                  <c:v>380.0</c:v>
                </c:pt>
                <c:pt idx="2729">
                  <c:v>380.0</c:v>
                </c:pt>
                <c:pt idx="2730">
                  <c:v>380.0</c:v>
                </c:pt>
                <c:pt idx="2731">
                  <c:v>380.0</c:v>
                </c:pt>
                <c:pt idx="2732">
                  <c:v>380.0</c:v>
                </c:pt>
                <c:pt idx="2733">
                  <c:v>380.0</c:v>
                </c:pt>
                <c:pt idx="2734">
                  <c:v>380.0</c:v>
                </c:pt>
                <c:pt idx="2735">
                  <c:v>380.0</c:v>
                </c:pt>
                <c:pt idx="2736">
                  <c:v>380.0</c:v>
                </c:pt>
                <c:pt idx="2737">
                  <c:v>380.0</c:v>
                </c:pt>
                <c:pt idx="2738">
                  <c:v>380.0</c:v>
                </c:pt>
                <c:pt idx="2739">
                  <c:v>380.0</c:v>
                </c:pt>
                <c:pt idx="2740">
                  <c:v>380.0</c:v>
                </c:pt>
                <c:pt idx="2741">
                  <c:v>380.0</c:v>
                </c:pt>
                <c:pt idx="2742">
                  <c:v>380.0</c:v>
                </c:pt>
                <c:pt idx="2743">
                  <c:v>381.0</c:v>
                </c:pt>
                <c:pt idx="2744">
                  <c:v>381.0</c:v>
                </c:pt>
                <c:pt idx="2745">
                  <c:v>381.0</c:v>
                </c:pt>
                <c:pt idx="2746">
                  <c:v>381.0</c:v>
                </c:pt>
                <c:pt idx="2747">
                  <c:v>381.0</c:v>
                </c:pt>
                <c:pt idx="2748">
                  <c:v>381.0</c:v>
                </c:pt>
                <c:pt idx="2749">
                  <c:v>381.0</c:v>
                </c:pt>
                <c:pt idx="2750">
                  <c:v>381.0</c:v>
                </c:pt>
                <c:pt idx="2751">
                  <c:v>381.0</c:v>
                </c:pt>
                <c:pt idx="2752">
                  <c:v>381.0</c:v>
                </c:pt>
                <c:pt idx="2753">
                  <c:v>382.0</c:v>
                </c:pt>
                <c:pt idx="2754">
                  <c:v>382.0</c:v>
                </c:pt>
                <c:pt idx="2755">
                  <c:v>382.0</c:v>
                </c:pt>
                <c:pt idx="2756">
                  <c:v>382.0</c:v>
                </c:pt>
                <c:pt idx="2757">
                  <c:v>382.0</c:v>
                </c:pt>
                <c:pt idx="2758">
                  <c:v>382.0</c:v>
                </c:pt>
                <c:pt idx="2759">
                  <c:v>382.0</c:v>
                </c:pt>
                <c:pt idx="2760">
                  <c:v>382.0</c:v>
                </c:pt>
                <c:pt idx="2761">
                  <c:v>382.0</c:v>
                </c:pt>
                <c:pt idx="2762">
                  <c:v>382.0</c:v>
                </c:pt>
                <c:pt idx="2763">
                  <c:v>382.0</c:v>
                </c:pt>
                <c:pt idx="2764">
                  <c:v>382.0</c:v>
                </c:pt>
                <c:pt idx="2765">
                  <c:v>383.0</c:v>
                </c:pt>
                <c:pt idx="2766">
                  <c:v>383.0</c:v>
                </c:pt>
                <c:pt idx="2767">
                  <c:v>383.0</c:v>
                </c:pt>
                <c:pt idx="2768">
                  <c:v>383.0</c:v>
                </c:pt>
                <c:pt idx="2769">
                  <c:v>383.0</c:v>
                </c:pt>
                <c:pt idx="2770">
                  <c:v>383.0</c:v>
                </c:pt>
                <c:pt idx="2771">
                  <c:v>383.0</c:v>
                </c:pt>
                <c:pt idx="2772">
                  <c:v>383.0</c:v>
                </c:pt>
                <c:pt idx="2773">
                  <c:v>383.0</c:v>
                </c:pt>
                <c:pt idx="2774">
                  <c:v>383.0</c:v>
                </c:pt>
                <c:pt idx="2775">
                  <c:v>383.0</c:v>
                </c:pt>
                <c:pt idx="2776">
                  <c:v>383.0</c:v>
                </c:pt>
                <c:pt idx="2777">
                  <c:v>384.0</c:v>
                </c:pt>
                <c:pt idx="2778">
                  <c:v>384.0</c:v>
                </c:pt>
                <c:pt idx="2779">
                  <c:v>384.0</c:v>
                </c:pt>
                <c:pt idx="2780">
                  <c:v>384.0</c:v>
                </c:pt>
                <c:pt idx="2781">
                  <c:v>384.0</c:v>
                </c:pt>
                <c:pt idx="2782">
                  <c:v>384.0</c:v>
                </c:pt>
                <c:pt idx="2783">
                  <c:v>384.0</c:v>
                </c:pt>
                <c:pt idx="2784">
                  <c:v>384.0</c:v>
                </c:pt>
                <c:pt idx="2785">
                  <c:v>384.0</c:v>
                </c:pt>
                <c:pt idx="2786">
                  <c:v>385.0</c:v>
                </c:pt>
                <c:pt idx="2787">
                  <c:v>385.0</c:v>
                </c:pt>
                <c:pt idx="2788">
                  <c:v>385.0</c:v>
                </c:pt>
                <c:pt idx="2789">
                  <c:v>385.0</c:v>
                </c:pt>
                <c:pt idx="2790">
                  <c:v>385.0</c:v>
                </c:pt>
                <c:pt idx="2791">
                  <c:v>385.0</c:v>
                </c:pt>
                <c:pt idx="2792">
                  <c:v>385.0</c:v>
                </c:pt>
                <c:pt idx="2793">
                  <c:v>385.0</c:v>
                </c:pt>
                <c:pt idx="2794">
                  <c:v>385.0</c:v>
                </c:pt>
                <c:pt idx="2795">
                  <c:v>385.0</c:v>
                </c:pt>
                <c:pt idx="2796">
                  <c:v>385.0</c:v>
                </c:pt>
                <c:pt idx="2797">
                  <c:v>386.0</c:v>
                </c:pt>
                <c:pt idx="2798">
                  <c:v>386.0</c:v>
                </c:pt>
                <c:pt idx="2799">
                  <c:v>386.0</c:v>
                </c:pt>
                <c:pt idx="2800">
                  <c:v>386.0</c:v>
                </c:pt>
                <c:pt idx="2801">
                  <c:v>386.0</c:v>
                </c:pt>
                <c:pt idx="2802">
                  <c:v>386.0</c:v>
                </c:pt>
                <c:pt idx="2803">
                  <c:v>386.0</c:v>
                </c:pt>
                <c:pt idx="2804">
                  <c:v>386.0</c:v>
                </c:pt>
                <c:pt idx="2805">
                  <c:v>386.0</c:v>
                </c:pt>
                <c:pt idx="2806">
                  <c:v>387.0</c:v>
                </c:pt>
                <c:pt idx="2807">
                  <c:v>387.0</c:v>
                </c:pt>
                <c:pt idx="2808">
                  <c:v>387.0</c:v>
                </c:pt>
                <c:pt idx="2809">
                  <c:v>387.0</c:v>
                </c:pt>
                <c:pt idx="2810">
                  <c:v>387.0</c:v>
                </c:pt>
                <c:pt idx="2811">
                  <c:v>387.0</c:v>
                </c:pt>
                <c:pt idx="2812">
                  <c:v>388.0</c:v>
                </c:pt>
                <c:pt idx="2813">
                  <c:v>388.0</c:v>
                </c:pt>
                <c:pt idx="2814">
                  <c:v>388.0</c:v>
                </c:pt>
                <c:pt idx="2815">
                  <c:v>388.0</c:v>
                </c:pt>
                <c:pt idx="2816">
                  <c:v>388.0</c:v>
                </c:pt>
                <c:pt idx="2817">
                  <c:v>389.0</c:v>
                </c:pt>
                <c:pt idx="2818">
                  <c:v>389.0</c:v>
                </c:pt>
                <c:pt idx="2819">
                  <c:v>389.0</c:v>
                </c:pt>
                <c:pt idx="2820">
                  <c:v>389.0</c:v>
                </c:pt>
                <c:pt idx="2821">
                  <c:v>389.0</c:v>
                </c:pt>
                <c:pt idx="2822">
                  <c:v>390.0</c:v>
                </c:pt>
                <c:pt idx="2823">
                  <c:v>390.0</c:v>
                </c:pt>
                <c:pt idx="2824">
                  <c:v>390.0</c:v>
                </c:pt>
                <c:pt idx="2825">
                  <c:v>390.0</c:v>
                </c:pt>
                <c:pt idx="2826">
                  <c:v>390.0</c:v>
                </c:pt>
                <c:pt idx="2827">
                  <c:v>390.0</c:v>
                </c:pt>
                <c:pt idx="2828">
                  <c:v>390.0</c:v>
                </c:pt>
                <c:pt idx="2829">
                  <c:v>390.0</c:v>
                </c:pt>
                <c:pt idx="2830">
                  <c:v>390.0</c:v>
                </c:pt>
                <c:pt idx="2831">
                  <c:v>390.0</c:v>
                </c:pt>
                <c:pt idx="2832">
                  <c:v>390.0</c:v>
                </c:pt>
                <c:pt idx="2833">
                  <c:v>391.0</c:v>
                </c:pt>
                <c:pt idx="2834">
                  <c:v>391.0</c:v>
                </c:pt>
                <c:pt idx="2835">
                  <c:v>391.0</c:v>
                </c:pt>
                <c:pt idx="2836">
                  <c:v>391.0</c:v>
                </c:pt>
                <c:pt idx="2837">
                  <c:v>391.0</c:v>
                </c:pt>
                <c:pt idx="2838">
                  <c:v>391.0</c:v>
                </c:pt>
                <c:pt idx="2839">
                  <c:v>391.0</c:v>
                </c:pt>
                <c:pt idx="2840">
                  <c:v>392.0</c:v>
                </c:pt>
                <c:pt idx="2841">
                  <c:v>392.0</c:v>
                </c:pt>
                <c:pt idx="2842">
                  <c:v>392.0</c:v>
                </c:pt>
                <c:pt idx="2843">
                  <c:v>392.0</c:v>
                </c:pt>
                <c:pt idx="2844">
                  <c:v>393.0</c:v>
                </c:pt>
                <c:pt idx="2845">
                  <c:v>393.0</c:v>
                </c:pt>
                <c:pt idx="2846">
                  <c:v>394.0</c:v>
                </c:pt>
                <c:pt idx="2847">
                  <c:v>394.0</c:v>
                </c:pt>
                <c:pt idx="2848">
                  <c:v>394.0</c:v>
                </c:pt>
                <c:pt idx="2849">
                  <c:v>394.0</c:v>
                </c:pt>
                <c:pt idx="2850">
                  <c:v>394.0</c:v>
                </c:pt>
                <c:pt idx="2851">
                  <c:v>394.0</c:v>
                </c:pt>
                <c:pt idx="2852">
                  <c:v>394.0</c:v>
                </c:pt>
                <c:pt idx="2853">
                  <c:v>394.0</c:v>
                </c:pt>
                <c:pt idx="2854">
                  <c:v>394.0</c:v>
                </c:pt>
                <c:pt idx="2855">
                  <c:v>395.0</c:v>
                </c:pt>
                <c:pt idx="2856">
                  <c:v>395.0</c:v>
                </c:pt>
                <c:pt idx="2857">
                  <c:v>395.0</c:v>
                </c:pt>
                <c:pt idx="2858">
                  <c:v>395.0</c:v>
                </c:pt>
                <c:pt idx="2859">
                  <c:v>395.0</c:v>
                </c:pt>
                <c:pt idx="2860">
                  <c:v>395.0</c:v>
                </c:pt>
                <c:pt idx="2861">
                  <c:v>395.0</c:v>
                </c:pt>
                <c:pt idx="2862">
                  <c:v>395.0</c:v>
                </c:pt>
                <c:pt idx="2863">
                  <c:v>395.0</c:v>
                </c:pt>
                <c:pt idx="2864">
                  <c:v>395.0</c:v>
                </c:pt>
                <c:pt idx="2865">
                  <c:v>395.0</c:v>
                </c:pt>
                <c:pt idx="2866">
                  <c:v>396.0</c:v>
                </c:pt>
                <c:pt idx="2867">
                  <c:v>396.0</c:v>
                </c:pt>
                <c:pt idx="2868">
                  <c:v>396.0</c:v>
                </c:pt>
                <c:pt idx="2869">
                  <c:v>396.0</c:v>
                </c:pt>
                <c:pt idx="2870">
                  <c:v>396.0</c:v>
                </c:pt>
                <c:pt idx="2871">
                  <c:v>396.0</c:v>
                </c:pt>
                <c:pt idx="2872">
                  <c:v>396.0</c:v>
                </c:pt>
                <c:pt idx="2873">
                  <c:v>396.0</c:v>
                </c:pt>
                <c:pt idx="2874">
                  <c:v>396.0</c:v>
                </c:pt>
                <c:pt idx="2875">
                  <c:v>397.0</c:v>
                </c:pt>
                <c:pt idx="2876">
                  <c:v>397.0</c:v>
                </c:pt>
                <c:pt idx="2877">
                  <c:v>397.0</c:v>
                </c:pt>
                <c:pt idx="2878">
                  <c:v>397.0</c:v>
                </c:pt>
                <c:pt idx="2879">
                  <c:v>397.0</c:v>
                </c:pt>
                <c:pt idx="2880">
                  <c:v>397.0</c:v>
                </c:pt>
                <c:pt idx="2881">
                  <c:v>397.0</c:v>
                </c:pt>
                <c:pt idx="2882">
                  <c:v>397.0</c:v>
                </c:pt>
                <c:pt idx="2883">
                  <c:v>398.0</c:v>
                </c:pt>
                <c:pt idx="2884">
                  <c:v>398.0</c:v>
                </c:pt>
                <c:pt idx="2885">
                  <c:v>398.0</c:v>
                </c:pt>
                <c:pt idx="2886">
                  <c:v>398.0</c:v>
                </c:pt>
                <c:pt idx="2887">
                  <c:v>398.0</c:v>
                </c:pt>
                <c:pt idx="2888">
                  <c:v>398.0</c:v>
                </c:pt>
                <c:pt idx="2889">
                  <c:v>398.0</c:v>
                </c:pt>
                <c:pt idx="2890">
                  <c:v>398.0</c:v>
                </c:pt>
                <c:pt idx="2891">
                  <c:v>398.0</c:v>
                </c:pt>
                <c:pt idx="2892">
                  <c:v>399.0</c:v>
                </c:pt>
                <c:pt idx="2893">
                  <c:v>399.0</c:v>
                </c:pt>
                <c:pt idx="2894">
                  <c:v>399.0</c:v>
                </c:pt>
                <c:pt idx="2895">
                  <c:v>400.0</c:v>
                </c:pt>
                <c:pt idx="2896">
                  <c:v>400.0</c:v>
                </c:pt>
                <c:pt idx="2897">
                  <c:v>400.0</c:v>
                </c:pt>
                <c:pt idx="2898">
                  <c:v>401.0</c:v>
                </c:pt>
                <c:pt idx="2899">
                  <c:v>402.0</c:v>
                </c:pt>
                <c:pt idx="2900">
                  <c:v>402.0</c:v>
                </c:pt>
                <c:pt idx="2901">
                  <c:v>402.0</c:v>
                </c:pt>
                <c:pt idx="2902">
                  <c:v>402.0</c:v>
                </c:pt>
                <c:pt idx="2903">
                  <c:v>403.0</c:v>
                </c:pt>
                <c:pt idx="2904">
                  <c:v>403.0</c:v>
                </c:pt>
                <c:pt idx="2905">
                  <c:v>404.0</c:v>
                </c:pt>
                <c:pt idx="2906">
                  <c:v>404.0</c:v>
                </c:pt>
                <c:pt idx="2907">
                  <c:v>404.0</c:v>
                </c:pt>
                <c:pt idx="2908">
                  <c:v>404.0</c:v>
                </c:pt>
                <c:pt idx="2909">
                  <c:v>404.0</c:v>
                </c:pt>
                <c:pt idx="2910">
                  <c:v>404.0</c:v>
                </c:pt>
                <c:pt idx="2911">
                  <c:v>404.0</c:v>
                </c:pt>
                <c:pt idx="2912">
                  <c:v>404.0</c:v>
                </c:pt>
                <c:pt idx="2913">
                  <c:v>405.0</c:v>
                </c:pt>
                <c:pt idx="2914">
                  <c:v>405.0</c:v>
                </c:pt>
                <c:pt idx="2915">
                  <c:v>405.0</c:v>
                </c:pt>
                <c:pt idx="2916">
                  <c:v>406.0</c:v>
                </c:pt>
                <c:pt idx="2917">
                  <c:v>406.0</c:v>
                </c:pt>
                <c:pt idx="2918">
                  <c:v>406.0</c:v>
                </c:pt>
                <c:pt idx="2919">
                  <c:v>406.0</c:v>
                </c:pt>
                <c:pt idx="2920">
                  <c:v>406.0</c:v>
                </c:pt>
                <c:pt idx="2921">
                  <c:v>407.0</c:v>
                </c:pt>
                <c:pt idx="2922">
                  <c:v>407.0</c:v>
                </c:pt>
                <c:pt idx="2923">
                  <c:v>407.0</c:v>
                </c:pt>
                <c:pt idx="2924">
                  <c:v>408.0</c:v>
                </c:pt>
                <c:pt idx="2925">
                  <c:v>408.0</c:v>
                </c:pt>
                <c:pt idx="2926">
                  <c:v>408.0</c:v>
                </c:pt>
                <c:pt idx="2927">
                  <c:v>408.0</c:v>
                </c:pt>
                <c:pt idx="2928">
                  <c:v>408.0</c:v>
                </c:pt>
                <c:pt idx="2929">
                  <c:v>409.0</c:v>
                </c:pt>
                <c:pt idx="2930">
                  <c:v>409.0</c:v>
                </c:pt>
                <c:pt idx="2931">
                  <c:v>410.0</c:v>
                </c:pt>
                <c:pt idx="2932">
                  <c:v>410.0</c:v>
                </c:pt>
                <c:pt idx="2933">
                  <c:v>410.0</c:v>
                </c:pt>
                <c:pt idx="2934">
                  <c:v>410.0</c:v>
                </c:pt>
                <c:pt idx="2935">
                  <c:v>410.0</c:v>
                </c:pt>
                <c:pt idx="2936">
                  <c:v>410.0</c:v>
                </c:pt>
                <c:pt idx="2937">
                  <c:v>411.0</c:v>
                </c:pt>
                <c:pt idx="2938">
                  <c:v>411.0</c:v>
                </c:pt>
                <c:pt idx="2939">
                  <c:v>411.0</c:v>
                </c:pt>
                <c:pt idx="2940">
                  <c:v>412.0</c:v>
                </c:pt>
                <c:pt idx="2941">
                  <c:v>412.0</c:v>
                </c:pt>
                <c:pt idx="2942">
                  <c:v>413.0</c:v>
                </c:pt>
                <c:pt idx="2943">
                  <c:v>413.0</c:v>
                </c:pt>
                <c:pt idx="2944">
                  <c:v>413.0</c:v>
                </c:pt>
                <c:pt idx="2945">
                  <c:v>413.0</c:v>
                </c:pt>
                <c:pt idx="2946">
                  <c:v>414.0</c:v>
                </c:pt>
                <c:pt idx="2947">
                  <c:v>414.0</c:v>
                </c:pt>
                <c:pt idx="2948">
                  <c:v>414.0</c:v>
                </c:pt>
                <c:pt idx="2949">
                  <c:v>414.0</c:v>
                </c:pt>
                <c:pt idx="2950">
                  <c:v>414.0</c:v>
                </c:pt>
                <c:pt idx="2951">
                  <c:v>414.0</c:v>
                </c:pt>
                <c:pt idx="2952">
                  <c:v>414.0</c:v>
                </c:pt>
                <c:pt idx="2953">
                  <c:v>414.0</c:v>
                </c:pt>
                <c:pt idx="2954">
                  <c:v>415.0</c:v>
                </c:pt>
                <c:pt idx="2955">
                  <c:v>415.0</c:v>
                </c:pt>
                <c:pt idx="2956">
                  <c:v>415.0</c:v>
                </c:pt>
                <c:pt idx="2957">
                  <c:v>415.0</c:v>
                </c:pt>
                <c:pt idx="2958">
                  <c:v>415.0</c:v>
                </c:pt>
                <c:pt idx="2959">
                  <c:v>417.0</c:v>
                </c:pt>
                <c:pt idx="2960">
                  <c:v>417.0</c:v>
                </c:pt>
                <c:pt idx="2961">
                  <c:v>419.0</c:v>
                </c:pt>
                <c:pt idx="2962">
                  <c:v>419.0</c:v>
                </c:pt>
                <c:pt idx="2963">
                  <c:v>420.0</c:v>
                </c:pt>
                <c:pt idx="2964">
                  <c:v>420.0</c:v>
                </c:pt>
                <c:pt idx="2965">
                  <c:v>421.0</c:v>
                </c:pt>
                <c:pt idx="2966">
                  <c:v>421.0</c:v>
                </c:pt>
                <c:pt idx="2967">
                  <c:v>421.0</c:v>
                </c:pt>
                <c:pt idx="2968">
                  <c:v>421.0</c:v>
                </c:pt>
                <c:pt idx="2969">
                  <c:v>421.0</c:v>
                </c:pt>
                <c:pt idx="2970">
                  <c:v>421.0</c:v>
                </c:pt>
                <c:pt idx="2971">
                  <c:v>422.0</c:v>
                </c:pt>
                <c:pt idx="2972">
                  <c:v>422.0</c:v>
                </c:pt>
                <c:pt idx="2973">
                  <c:v>423.0</c:v>
                </c:pt>
                <c:pt idx="2974">
                  <c:v>425.0</c:v>
                </c:pt>
                <c:pt idx="2975">
                  <c:v>425.0</c:v>
                </c:pt>
                <c:pt idx="2976">
                  <c:v>426.0</c:v>
                </c:pt>
                <c:pt idx="2977">
                  <c:v>426.0</c:v>
                </c:pt>
                <c:pt idx="2978">
                  <c:v>427.0</c:v>
                </c:pt>
                <c:pt idx="2979">
                  <c:v>431.0</c:v>
                </c:pt>
                <c:pt idx="2980">
                  <c:v>431.0</c:v>
                </c:pt>
                <c:pt idx="2981">
                  <c:v>432.0</c:v>
                </c:pt>
                <c:pt idx="2982">
                  <c:v>432.0</c:v>
                </c:pt>
                <c:pt idx="2983">
                  <c:v>434.0</c:v>
                </c:pt>
                <c:pt idx="2984">
                  <c:v>437.0</c:v>
                </c:pt>
                <c:pt idx="2985">
                  <c:v>441.0</c:v>
                </c:pt>
                <c:pt idx="2986">
                  <c:v>443.0</c:v>
                </c:pt>
                <c:pt idx="2987">
                  <c:v>443.0</c:v>
                </c:pt>
                <c:pt idx="2988">
                  <c:v>444.0</c:v>
                </c:pt>
                <c:pt idx="2989">
                  <c:v>445.0</c:v>
                </c:pt>
                <c:pt idx="2990">
                  <c:v>452.0</c:v>
                </c:pt>
                <c:pt idx="2991">
                  <c:v>472.0</c:v>
                </c:pt>
                <c:pt idx="2992">
                  <c:v>472.0</c:v>
                </c:pt>
                <c:pt idx="2993">
                  <c:v>481.0</c:v>
                </c:pt>
                <c:pt idx="2994">
                  <c:v>510.0</c:v>
                </c:pt>
                <c:pt idx="2995">
                  <c:v>510.0</c:v>
                </c:pt>
                <c:pt idx="2996">
                  <c:v>529.0</c:v>
                </c:pt>
                <c:pt idx="2997">
                  <c:v>580.0</c:v>
                </c:pt>
                <c:pt idx="2998">
                  <c:v>606.0</c:v>
                </c:pt>
              </c:numCache>
            </c:numRef>
          </c:xVal>
          <c:yVal>
            <c:numRef>
              <c:f>GroupBy!$E$2:$E$3000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ser>
          <c:idx val="1"/>
          <c:order val="3"/>
          <c:tx>
            <c:v>Drizzle-Optimized</c:v>
          </c:tx>
          <c:spPr>
            <a:ln w="38100" cmpd="sng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ReduceBy!$C$2:$C$3000</c:f>
              <c:numCache>
                <c:formatCode>General</c:formatCode>
                <c:ptCount val="2999"/>
                <c:pt idx="0">
                  <c:v>70.0</c:v>
                </c:pt>
                <c:pt idx="1">
                  <c:v>70.0</c:v>
                </c:pt>
                <c:pt idx="2">
                  <c:v>70.0</c:v>
                </c:pt>
                <c:pt idx="3">
                  <c:v>73.0</c:v>
                </c:pt>
                <c:pt idx="4">
                  <c:v>73.0</c:v>
                </c:pt>
                <c:pt idx="5">
                  <c:v>74.0</c:v>
                </c:pt>
                <c:pt idx="6">
                  <c:v>74.0</c:v>
                </c:pt>
                <c:pt idx="7">
                  <c:v>74.0</c:v>
                </c:pt>
                <c:pt idx="8">
                  <c:v>74.0</c:v>
                </c:pt>
                <c:pt idx="9">
                  <c:v>74.0</c:v>
                </c:pt>
                <c:pt idx="10">
                  <c:v>74.0</c:v>
                </c:pt>
                <c:pt idx="11">
                  <c:v>74.0</c:v>
                </c:pt>
                <c:pt idx="12">
                  <c:v>74.0</c:v>
                </c:pt>
                <c:pt idx="13">
                  <c:v>74.0</c:v>
                </c:pt>
                <c:pt idx="14">
                  <c:v>74.0</c:v>
                </c:pt>
                <c:pt idx="15">
                  <c:v>75.0</c:v>
                </c:pt>
                <c:pt idx="16">
                  <c:v>75.0</c:v>
                </c:pt>
                <c:pt idx="17">
                  <c:v>75.0</c:v>
                </c:pt>
                <c:pt idx="18">
                  <c:v>75.0</c:v>
                </c:pt>
                <c:pt idx="19">
                  <c:v>75.0</c:v>
                </c:pt>
                <c:pt idx="20">
                  <c:v>76.0</c:v>
                </c:pt>
                <c:pt idx="21">
                  <c:v>76.0</c:v>
                </c:pt>
                <c:pt idx="22">
                  <c:v>76.0</c:v>
                </c:pt>
                <c:pt idx="23">
                  <c:v>76.0</c:v>
                </c:pt>
                <c:pt idx="24">
                  <c:v>76.0</c:v>
                </c:pt>
                <c:pt idx="25">
                  <c:v>76.0</c:v>
                </c:pt>
                <c:pt idx="26">
                  <c:v>76.0</c:v>
                </c:pt>
                <c:pt idx="27">
                  <c:v>76.0</c:v>
                </c:pt>
                <c:pt idx="28">
                  <c:v>76.0</c:v>
                </c:pt>
                <c:pt idx="29">
                  <c:v>76.0</c:v>
                </c:pt>
                <c:pt idx="30">
                  <c:v>76.0</c:v>
                </c:pt>
                <c:pt idx="31">
                  <c:v>76.0</c:v>
                </c:pt>
                <c:pt idx="32">
                  <c:v>76.0</c:v>
                </c:pt>
                <c:pt idx="33">
                  <c:v>76.0</c:v>
                </c:pt>
                <c:pt idx="34">
                  <c:v>78.0</c:v>
                </c:pt>
                <c:pt idx="35">
                  <c:v>78.0</c:v>
                </c:pt>
                <c:pt idx="36">
                  <c:v>78.0</c:v>
                </c:pt>
                <c:pt idx="37">
                  <c:v>78.0</c:v>
                </c:pt>
                <c:pt idx="38">
                  <c:v>78.0</c:v>
                </c:pt>
                <c:pt idx="39">
                  <c:v>78.0</c:v>
                </c:pt>
                <c:pt idx="40">
                  <c:v>78.0</c:v>
                </c:pt>
                <c:pt idx="41">
                  <c:v>78.0</c:v>
                </c:pt>
                <c:pt idx="42">
                  <c:v>78.0</c:v>
                </c:pt>
                <c:pt idx="43">
                  <c:v>78.0</c:v>
                </c:pt>
                <c:pt idx="44">
                  <c:v>78.0</c:v>
                </c:pt>
                <c:pt idx="45">
                  <c:v>78.0</c:v>
                </c:pt>
                <c:pt idx="46">
                  <c:v>78.0</c:v>
                </c:pt>
                <c:pt idx="47">
                  <c:v>78.0</c:v>
                </c:pt>
                <c:pt idx="48">
                  <c:v>78.0</c:v>
                </c:pt>
                <c:pt idx="49">
                  <c:v>78.0</c:v>
                </c:pt>
                <c:pt idx="50">
                  <c:v>78.0</c:v>
                </c:pt>
                <c:pt idx="51">
                  <c:v>78.0</c:v>
                </c:pt>
                <c:pt idx="52">
                  <c:v>78.0</c:v>
                </c:pt>
                <c:pt idx="53">
                  <c:v>78.0</c:v>
                </c:pt>
                <c:pt idx="54">
                  <c:v>78.0</c:v>
                </c:pt>
                <c:pt idx="55">
                  <c:v>78.0</c:v>
                </c:pt>
                <c:pt idx="56">
                  <c:v>78.0</c:v>
                </c:pt>
                <c:pt idx="57">
                  <c:v>78.0</c:v>
                </c:pt>
                <c:pt idx="58">
                  <c:v>78.0</c:v>
                </c:pt>
                <c:pt idx="59">
                  <c:v>78.0</c:v>
                </c:pt>
                <c:pt idx="60">
                  <c:v>79.0</c:v>
                </c:pt>
                <c:pt idx="61">
                  <c:v>79.0</c:v>
                </c:pt>
                <c:pt idx="62">
                  <c:v>79.0</c:v>
                </c:pt>
                <c:pt idx="63">
                  <c:v>79.0</c:v>
                </c:pt>
                <c:pt idx="64">
                  <c:v>79.0</c:v>
                </c:pt>
                <c:pt idx="65">
                  <c:v>79.0</c:v>
                </c:pt>
                <c:pt idx="66">
                  <c:v>79.0</c:v>
                </c:pt>
                <c:pt idx="67">
                  <c:v>79.0</c:v>
                </c:pt>
                <c:pt idx="68">
                  <c:v>79.0</c:v>
                </c:pt>
                <c:pt idx="69">
                  <c:v>79.0</c:v>
                </c:pt>
                <c:pt idx="70">
                  <c:v>80.0</c:v>
                </c:pt>
                <c:pt idx="71">
                  <c:v>80.0</c:v>
                </c:pt>
                <c:pt idx="72">
                  <c:v>80.0</c:v>
                </c:pt>
                <c:pt idx="73">
                  <c:v>80.0</c:v>
                </c:pt>
                <c:pt idx="74">
                  <c:v>80.0</c:v>
                </c:pt>
                <c:pt idx="75">
                  <c:v>80.0</c:v>
                </c:pt>
                <c:pt idx="76">
                  <c:v>80.0</c:v>
                </c:pt>
                <c:pt idx="77">
                  <c:v>80.0</c:v>
                </c:pt>
                <c:pt idx="78">
                  <c:v>80.0</c:v>
                </c:pt>
                <c:pt idx="79">
                  <c:v>81.0</c:v>
                </c:pt>
                <c:pt idx="80">
                  <c:v>81.0</c:v>
                </c:pt>
                <c:pt idx="81">
                  <c:v>81.0</c:v>
                </c:pt>
                <c:pt idx="82">
                  <c:v>81.0</c:v>
                </c:pt>
                <c:pt idx="83">
                  <c:v>81.0</c:v>
                </c:pt>
                <c:pt idx="84">
                  <c:v>81.0</c:v>
                </c:pt>
                <c:pt idx="85">
                  <c:v>81.0</c:v>
                </c:pt>
                <c:pt idx="86">
                  <c:v>82.0</c:v>
                </c:pt>
                <c:pt idx="87">
                  <c:v>82.0</c:v>
                </c:pt>
                <c:pt idx="88">
                  <c:v>82.0</c:v>
                </c:pt>
                <c:pt idx="89">
                  <c:v>82.0</c:v>
                </c:pt>
                <c:pt idx="90">
                  <c:v>82.0</c:v>
                </c:pt>
                <c:pt idx="91">
                  <c:v>82.0</c:v>
                </c:pt>
                <c:pt idx="92">
                  <c:v>82.0</c:v>
                </c:pt>
                <c:pt idx="93">
                  <c:v>82.0</c:v>
                </c:pt>
                <c:pt idx="94">
                  <c:v>82.0</c:v>
                </c:pt>
                <c:pt idx="95">
                  <c:v>82.0</c:v>
                </c:pt>
                <c:pt idx="96">
                  <c:v>82.0</c:v>
                </c:pt>
                <c:pt idx="97">
                  <c:v>82.0</c:v>
                </c:pt>
                <c:pt idx="98">
                  <c:v>82.0</c:v>
                </c:pt>
                <c:pt idx="99">
                  <c:v>82.0</c:v>
                </c:pt>
                <c:pt idx="100">
                  <c:v>82.0</c:v>
                </c:pt>
                <c:pt idx="101">
                  <c:v>82.0</c:v>
                </c:pt>
                <c:pt idx="102">
                  <c:v>82.0</c:v>
                </c:pt>
                <c:pt idx="103">
                  <c:v>82.0</c:v>
                </c:pt>
                <c:pt idx="104">
                  <c:v>82.0</c:v>
                </c:pt>
                <c:pt idx="105">
                  <c:v>82.0</c:v>
                </c:pt>
                <c:pt idx="106">
                  <c:v>82.0</c:v>
                </c:pt>
                <c:pt idx="107">
                  <c:v>82.0</c:v>
                </c:pt>
                <c:pt idx="108">
                  <c:v>82.0</c:v>
                </c:pt>
                <c:pt idx="109">
                  <c:v>82.0</c:v>
                </c:pt>
                <c:pt idx="110">
                  <c:v>82.0</c:v>
                </c:pt>
                <c:pt idx="111">
                  <c:v>82.0</c:v>
                </c:pt>
                <c:pt idx="112">
                  <c:v>82.0</c:v>
                </c:pt>
                <c:pt idx="113">
                  <c:v>82.0</c:v>
                </c:pt>
                <c:pt idx="114">
                  <c:v>82.0</c:v>
                </c:pt>
                <c:pt idx="115">
                  <c:v>82.0</c:v>
                </c:pt>
                <c:pt idx="116">
                  <c:v>82.0</c:v>
                </c:pt>
                <c:pt idx="117">
                  <c:v>82.0</c:v>
                </c:pt>
                <c:pt idx="118">
                  <c:v>82.0</c:v>
                </c:pt>
                <c:pt idx="119">
                  <c:v>82.0</c:v>
                </c:pt>
                <c:pt idx="120">
                  <c:v>83.0</c:v>
                </c:pt>
                <c:pt idx="121">
                  <c:v>83.0</c:v>
                </c:pt>
                <c:pt idx="122">
                  <c:v>83.0</c:v>
                </c:pt>
                <c:pt idx="123">
                  <c:v>83.0</c:v>
                </c:pt>
                <c:pt idx="124">
                  <c:v>83.0</c:v>
                </c:pt>
                <c:pt idx="125">
                  <c:v>83.0</c:v>
                </c:pt>
                <c:pt idx="126">
                  <c:v>83.0</c:v>
                </c:pt>
                <c:pt idx="127">
                  <c:v>83.0</c:v>
                </c:pt>
                <c:pt idx="128">
                  <c:v>83.0</c:v>
                </c:pt>
                <c:pt idx="129">
                  <c:v>83.0</c:v>
                </c:pt>
                <c:pt idx="130">
                  <c:v>83.0</c:v>
                </c:pt>
                <c:pt idx="131">
                  <c:v>83.0</c:v>
                </c:pt>
                <c:pt idx="132">
                  <c:v>83.0</c:v>
                </c:pt>
                <c:pt idx="133">
                  <c:v>83.0</c:v>
                </c:pt>
                <c:pt idx="134">
                  <c:v>83.0</c:v>
                </c:pt>
                <c:pt idx="135">
                  <c:v>83.0</c:v>
                </c:pt>
                <c:pt idx="136">
                  <c:v>83.0</c:v>
                </c:pt>
                <c:pt idx="137">
                  <c:v>83.0</c:v>
                </c:pt>
                <c:pt idx="138">
                  <c:v>83.0</c:v>
                </c:pt>
                <c:pt idx="139">
                  <c:v>83.0</c:v>
                </c:pt>
                <c:pt idx="140">
                  <c:v>83.0</c:v>
                </c:pt>
                <c:pt idx="141">
                  <c:v>83.0</c:v>
                </c:pt>
                <c:pt idx="142">
                  <c:v>83.0</c:v>
                </c:pt>
                <c:pt idx="143">
                  <c:v>83.0</c:v>
                </c:pt>
                <c:pt idx="144">
                  <c:v>83.0</c:v>
                </c:pt>
                <c:pt idx="145">
                  <c:v>83.0</c:v>
                </c:pt>
                <c:pt idx="146">
                  <c:v>83.0</c:v>
                </c:pt>
                <c:pt idx="147">
                  <c:v>83.0</c:v>
                </c:pt>
                <c:pt idx="148">
                  <c:v>83.0</c:v>
                </c:pt>
                <c:pt idx="149">
                  <c:v>83.0</c:v>
                </c:pt>
                <c:pt idx="150">
                  <c:v>83.0</c:v>
                </c:pt>
                <c:pt idx="151">
                  <c:v>83.0</c:v>
                </c:pt>
                <c:pt idx="152">
                  <c:v>83.0</c:v>
                </c:pt>
                <c:pt idx="153">
                  <c:v>83.0</c:v>
                </c:pt>
                <c:pt idx="154">
                  <c:v>83.0</c:v>
                </c:pt>
                <c:pt idx="155">
                  <c:v>83.0</c:v>
                </c:pt>
                <c:pt idx="156">
                  <c:v>83.0</c:v>
                </c:pt>
                <c:pt idx="157">
                  <c:v>83.0</c:v>
                </c:pt>
                <c:pt idx="158">
                  <c:v>83.0</c:v>
                </c:pt>
                <c:pt idx="159">
                  <c:v>83.0</c:v>
                </c:pt>
                <c:pt idx="160">
                  <c:v>83.0</c:v>
                </c:pt>
                <c:pt idx="161">
                  <c:v>84.0</c:v>
                </c:pt>
                <c:pt idx="162">
                  <c:v>84.0</c:v>
                </c:pt>
                <c:pt idx="163">
                  <c:v>84.0</c:v>
                </c:pt>
                <c:pt idx="164">
                  <c:v>84.0</c:v>
                </c:pt>
                <c:pt idx="165">
                  <c:v>84.0</c:v>
                </c:pt>
                <c:pt idx="166">
                  <c:v>84.0</c:v>
                </c:pt>
                <c:pt idx="167">
                  <c:v>84.0</c:v>
                </c:pt>
                <c:pt idx="168">
                  <c:v>84.0</c:v>
                </c:pt>
                <c:pt idx="169">
                  <c:v>84.0</c:v>
                </c:pt>
                <c:pt idx="170">
                  <c:v>84.0</c:v>
                </c:pt>
                <c:pt idx="171">
                  <c:v>84.0</c:v>
                </c:pt>
                <c:pt idx="172">
                  <c:v>84.0</c:v>
                </c:pt>
                <c:pt idx="173">
                  <c:v>84.0</c:v>
                </c:pt>
                <c:pt idx="174">
                  <c:v>84.0</c:v>
                </c:pt>
                <c:pt idx="175">
                  <c:v>84.0</c:v>
                </c:pt>
                <c:pt idx="176">
                  <c:v>84.0</c:v>
                </c:pt>
                <c:pt idx="177">
                  <c:v>84.0</c:v>
                </c:pt>
                <c:pt idx="178">
                  <c:v>84.0</c:v>
                </c:pt>
                <c:pt idx="179">
                  <c:v>84.0</c:v>
                </c:pt>
                <c:pt idx="180">
                  <c:v>84.0</c:v>
                </c:pt>
                <c:pt idx="181">
                  <c:v>84.0</c:v>
                </c:pt>
                <c:pt idx="182">
                  <c:v>84.0</c:v>
                </c:pt>
                <c:pt idx="183">
                  <c:v>84.0</c:v>
                </c:pt>
                <c:pt idx="184">
                  <c:v>84.0</c:v>
                </c:pt>
                <c:pt idx="185">
                  <c:v>84.0</c:v>
                </c:pt>
                <c:pt idx="186">
                  <c:v>84.0</c:v>
                </c:pt>
                <c:pt idx="187">
                  <c:v>84.0</c:v>
                </c:pt>
                <c:pt idx="188">
                  <c:v>84.0</c:v>
                </c:pt>
                <c:pt idx="189">
                  <c:v>84.0</c:v>
                </c:pt>
                <c:pt idx="190">
                  <c:v>84.0</c:v>
                </c:pt>
                <c:pt idx="191">
                  <c:v>84.0</c:v>
                </c:pt>
                <c:pt idx="192">
                  <c:v>84.0</c:v>
                </c:pt>
                <c:pt idx="193">
                  <c:v>84.0</c:v>
                </c:pt>
                <c:pt idx="194">
                  <c:v>84.0</c:v>
                </c:pt>
                <c:pt idx="195">
                  <c:v>84.0</c:v>
                </c:pt>
                <c:pt idx="196">
                  <c:v>84.0</c:v>
                </c:pt>
                <c:pt idx="197">
                  <c:v>84.0</c:v>
                </c:pt>
                <c:pt idx="198">
                  <c:v>84.0</c:v>
                </c:pt>
                <c:pt idx="199">
                  <c:v>84.0</c:v>
                </c:pt>
                <c:pt idx="200">
                  <c:v>84.0</c:v>
                </c:pt>
                <c:pt idx="201">
                  <c:v>84.0</c:v>
                </c:pt>
                <c:pt idx="202">
                  <c:v>84.0</c:v>
                </c:pt>
                <c:pt idx="203">
                  <c:v>84.0</c:v>
                </c:pt>
                <c:pt idx="204">
                  <c:v>84.0</c:v>
                </c:pt>
                <c:pt idx="205">
                  <c:v>85.0</c:v>
                </c:pt>
                <c:pt idx="206">
                  <c:v>85.0</c:v>
                </c:pt>
                <c:pt idx="207">
                  <c:v>85.0</c:v>
                </c:pt>
                <c:pt idx="208">
                  <c:v>85.0</c:v>
                </c:pt>
                <c:pt idx="209">
                  <c:v>85.0</c:v>
                </c:pt>
                <c:pt idx="210">
                  <c:v>85.0</c:v>
                </c:pt>
                <c:pt idx="211">
                  <c:v>85.0</c:v>
                </c:pt>
                <c:pt idx="212">
                  <c:v>85.0</c:v>
                </c:pt>
                <c:pt idx="213">
                  <c:v>85.0</c:v>
                </c:pt>
                <c:pt idx="214">
                  <c:v>85.0</c:v>
                </c:pt>
                <c:pt idx="215">
                  <c:v>85.0</c:v>
                </c:pt>
                <c:pt idx="216">
                  <c:v>85.0</c:v>
                </c:pt>
                <c:pt idx="217">
                  <c:v>85.0</c:v>
                </c:pt>
                <c:pt idx="218">
                  <c:v>85.0</c:v>
                </c:pt>
                <c:pt idx="219">
                  <c:v>85.0</c:v>
                </c:pt>
                <c:pt idx="220">
                  <c:v>85.0</c:v>
                </c:pt>
                <c:pt idx="221">
                  <c:v>85.0</c:v>
                </c:pt>
                <c:pt idx="222">
                  <c:v>85.0</c:v>
                </c:pt>
                <c:pt idx="223">
                  <c:v>85.0</c:v>
                </c:pt>
                <c:pt idx="224">
                  <c:v>85.0</c:v>
                </c:pt>
                <c:pt idx="225">
                  <c:v>85.0</c:v>
                </c:pt>
                <c:pt idx="226">
                  <c:v>85.0</c:v>
                </c:pt>
                <c:pt idx="227">
                  <c:v>86.0</c:v>
                </c:pt>
                <c:pt idx="228">
                  <c:v>86.0</c:v>
                </c:pt>
                <c:pt idx="229">
                  <c:v>86.0</c:v>
                </c:pt>
                <c:pt idx="230">
                  <c:v>86.0</c:v>
                </c:pt>
                <c:pt idx="231">
                  <c:v>86.0</c:v>
                </c:pt>
                <c:pt idx="232">
                  <c:v>86.0</c:v>
                </c:pt>
                <c:pt idx="233">
                  <c:v>86.0</c:v>
                </c:pt>
                <c:pt idx="234">
                  <c:v>86.0</c:v>
                </c:pt>
                <c:pt idx="235">
                  <c:v>86.0</c:v>
                </c:pt>
                <c:pt idx="236">
                  <c:v>86.0</c:v>
                </c:pt>
                <c:pt idx="237">
                  <c:v>86.0</c:v>
                </c:pt>
                <c:pt idx="238">
                  <c:v>86.0</c:v>
                </c:pt>
                <c:pt idx="239">
                  <c:v>86.0</c:v>
                </c:pt>
                <c:pt idx="240">
                  <c:v>86.0</c:v>
                </c:pt>
                <c:pt idx="241">
                  <c:v>86.0</c:v>
                </c:pt>
                <c:pt idx="242">
                  <c:v>86.0</c:v>
                </c:pt>
                <c:pt idx="243">
                  <c:v>86.0</c:v>
                </c:pt>
                <c:pt idx="244">
                  <c:v>86.0</c:v>
                </c:pt>
                <c:pt idx="245">
                  <c:v>86.0</c:v>
                </c:pt>
                <c:pt idx="246">
                  <c:v>86.0</c:v>
                </c:pt>
                <c:pt idx="247">
                  <c:v>86.0</c:v>
                </c:pt>
                <c:pt idx="248">
                  <c:v>86.0</c:v>
                </c:pt>
                <c:pt idx="249">
                  <c:v>86.0</c:v>
                </c:pt>
                <c:pt idx="250">
                  <c:v>86.0</c:v>
                </c:pt>
                <c:pt idx="251">
                  <c:v>86.0</c:v>
                </c:pt>
                <c:pt idx="252">
                  <c:v>86.0</c:v>
                </c:pt>
                <c:pt idx="253">
                  <c:v>86.0</c:v>
                </c:pt>
                <c:pt idx="254">
                  <c:v>87.0</c:v>
                </c:pt>
                <c:pt idx="255">
                  <c:v>87.0</c:v>
                </c:pt>
                <c:pt idx="256">
                  <c:v>87.0</c:v>
                </c:pt>
                <c:pt idx="257">
                  <c:v>87.0</c:v>
                </c:pt>
                <c:pt idx="258">
                  <c:v>87.0</c:v>
                </c:pt>
                <c:pt idx="259">
                  <c:v>87.0</c:v>
                </c:pt>
                <c:pt idx="260">
                  <c:v>87.0</c:v>
                </c:pt>
                <c:pt idx="261">
                  <c:v>87.0</c:v>
                </c:pt>
                <c:pt idx="262">
                  <c:v>87.0</c:v>
                </c:pt>
                <c:pt idx="263">
                  <c:v>87.0</c:v>
                </c:pt>
                <c:pt idx="264">
                  <c:v>87.0</c:v>
                </c:pt>
                <c:pt idx="265">
                  <c:v>87.0</c:v>
                </c:pt>
                <c:pt idx="266">
                  <c:v>87.0</c:v>
                </c:pt>
                <c:pt idx="267">
                  <c:v>87.0</c:v>
                </c:pt>
                <c:pt idx="268">
                  <c:v>87.0</c:v>
                </c:pt>
                <c:pt idx="269">
                  <c:v>87.0</c:v>
                </c:pt>
                <c:pt idx="270">
                  <c:v>87.0</c:v>
                </c:pt>
                <c:pt idx="271">
                  <c:v>87.0</c:v>
                </c:pt>
                <c:pt idx="272">
                  <c:v>87.0</c:v>
                </c:pt>
                <c:pt idx="273">
                  <c:v>87.0</c:v>
                </c:pt>
                <c:pt idx="274">
                  <c:v>87.0</c:v>
                </c:pt>
                <c:pt idx="275">
                  <c:v>87.0</c:v>
                </c:pt>
                <c:pt idx="276">
                  <c:v>87.0</c:v>
                </c:pt>
                <c:pt idx="277">
                  <c:v>87.0</c:v>
                </c:pt>
                <c:pt idx="278">
                  <c:v>87.0</c:v>
                </c:pt>
                <c:pt idx="279">
                  <c:v>87.0</c:v>
                </c:pt>
                <c:pt idx="280">
                  <c:v>87.0</c:v>
                </c:pt>
                <c:pt idx="281">
                  <c:v>87.0</c:v>
                </c:pt>
                <c:pt idx="282">
                  <c:v>87.0</c:v>
                </c:pt>
                <c:pt idx="283">
                  <c:v>87.0</c:v>
                </c:pt>
                <c:pt idx="284">
                  <c:v>87.0</c:v>
                </c:pt>
                <c:pt idx="285">
                  <c:v>87.0</c:v>
                </c:pt>
                <c:pt idx="286">
                  <c:v>87.0</c:v>
                </c:pt>
                <c:pt idx="287">
                  <c:v>87.0</c:v>
                </c:pt>
                <c:pt idx="288">
                  <c:v>87.0</c:v>
                </c:pt>
                <c:pt idx="289">
                  <c:v>87.0</c:v>
                </c:pt>
                <c:pt idx="290">
                  <c:v>87.0</c:v>
                </c:pt>
                <c:pt idx="291">
                  <c:v>87.0</c:v>
                </c:pt>
                <c:pt idx="292">
                  <c:v>87.0</c:v>
                </c:pt>
                <c:pt idx="293">
                  <c:v>87.0</c:v>
                </c:pt>
                <c:pt idx="294">
                  <c:v>87.0</c:v>
                </c:pt>
                <c:pt idx="295">
                  <c:v>87.0</c:v>
                </c:pt>
                <c:pt idx="296">
                  <c:v>87.0</c:v>
                </c:pt>
                <c:pt idx="297">
                  <c:v>87.0</c:v>
                </c:pt>
                <c:pt idx="298">
                  <c:v>87.0</c:v>
                </c:pt>
                <c:pt idx="299">
                  <c:v>87.0</c:v>
                </c:pt>
                <c:pt idx="300">
                  <c:v>87.0</c:v>
                </c:pt>
                <c:pt idx="301">
                  <c:v>87.0</c:v>
                </c:pt>
                <c:pt idx="302">
                  <c:v>87.0</c:v>
                </c:pt>
                <c:pt idx="303">
                  <c:v>87.0</c:v>
                </c:pt>
                <c:pt idx="304">
                  <c:v>87.0</c:v>
                </c:pt>
                <c:pt idx="305">
                  <c:v>87.0</c:v>
                </c:pt>
                <c:pt idx="306">
                  <c:v>88.0</c:v>
                </c:pt>
                <c:pt idx="307">
                  <c:v>88.0</c:v>
                </c:pt>
                <c:pt idx="308">
                  <c:v>88.0</c:v>
                </c:pt>
                <c:pt idx="309">
                  <c:v>88.0</c:v>
                </c:pt>
                <c:pt idx="310">
                  <c:v>88.0</c:v>
                </c:pt>
                <c:pt idx="311">
                  <c:v>88.0</c:v>
                </c:pt>
                <c:pt idx="312">
                  <c:v>88.0</c:v>
                </c:pt>
                <c:pt idx="313">
                  <c:v>88.0</c:v>
                </c:pt>
                <c:pt idx="314">
                  <c:v>88.0</c:v>
                </c:pt>
                <c:pt idx="315">
                  <c:v>88.0</c:v>
                </c:pt>
                <c:pt idx="316">
                  <c:v>88.0</c:v>
                </c:pt>
                <c:pt idx="317">
                  <c:v>88.0</c:v>
                </c:pt>
                <c:pt idx="318">
                  <c:v>88.0</c:v>
                </c:pt>
                <c:pt idx="319">
                  <c:v>88.0</c:v>
                </c:pt>
                <c:pt idx="320">
                  <c:v>88.0</c:v>
                </c:pt>
                <c:pt idx="321">
                  <c:v>88.0</c:v>
                </c:pt>
                <c:pt idx="322">
                  <c:v>88.0</c:v>
                </c:pt>
                <c:pt idx="323">
                  <c:v>88.0</c:v>
                </c:pt>
                <c:pt idx="324">
                  <c:v>88.0</c:v>
                </c:pt>
                <c:pt idx="325">
                  <c:v>88.0</c:v>
                </c:pt>
                <c:pt idx="326">
                  <c:v>88.0</c:v>
                </c:pt>
                <c:pt idx="327">
                  <c:v>88.0</c:v>
                </c:pt>
                <c:pt idx="328">
                  <c:v>88.0</c:v>
                </c:pt>
                <c:pt idx="329">
                  <c:v>88.0</c:v>
                </c:pt>
                <c:pt idx="330">
                  <c:v>88.0</c:v>
                </c:pt>
                <c:pt idx="331">
                  <c:v>88.0</c:v>
                </c:pt>
                <c:pt idx="332">
                  <c:v>88.0</c:v>
                </c:pt>
                <c:pt idx="333">
                  <c:v>88.0</c:v>
                </c:pt>
                <c:pt idx="334">
                  <c:v>88.0</c:v>
                </c:pt>
                <c:pt idx="335">
                  <c:v>88.0</c:v>
                </c:pt>
                <c:pt idx="336">
                  <c:v>88.0</c:v>
                </c:pt>
                <c:pt idx="337">
                  <c:v>88.0</c:v>
                </c:pt>
                <c:pt idx="338">
                  <c:v>88.0</c:v>
                </c:pt>
                <c:pt idx="339">
                  <c:v>88.0</c:v>
                </c:pt>
                <c:pt idx="340">
                  <c:v>88.0</c:v>
                </c:pt>
                <c:pt idx="341">
                  <c:v>88.0</c:v>
                </c:pt>
                <c:pt idx="342">
                  <c:v>88.0</c:v>
                </c:pt>
                <c:pt idx="343">
                  <c:v>88.0</c:v>
                </c:pt>
                <c:pt idx="344">
                  <c:v>88.0</c:v>
                </c:pt>
                <c:pt idx="345">
                  <c:v>88.0</c:v>
                </c:pt>
                <c:pt idx="346">
                  <c:v>88.0</c:v>
                </c:pt>
                <c:pt idx="347">
                  <c:v>88.0</c:v>
                </c:pt>
                <c:pt idx="348">
                  <c:v>88.0</c:v>
                </c:pt>
                <c:pt idx="349">
                  <c:v>88.0</c:v>
                </c:pt>
                <c:pt idx="350">
                  <c:v>88.0</c:v>
                </c:pt>
                <c:pt idx="351">
                  <c:v>88.0</c:v>
                </c:pt>
                <c:pt idx="352">
                  <c:v>88.0</c:v>
                </c:pt>
                <c:pt idx="353">
                  <c:v>88.0</c:v>
                </c:pt>
                <c:pt idx="354">
                  <c:v>88.0</c:v>
                </c:pt>
                <c:pt idx="355">
                  <c:v>88.0</c:v>
                </c:pt>
                <c:pt idx="356">
                  <c:v>88.0</c:v>
                </c:pt>
                <c:pt idx="357">
                  <c:v>88.0</c:v>
                </c:pt>
                <c:pt idx="358">
                  <c:v>88.0</c:v>
                </c:pt>
                <c:pt idx="359">
                  <c:v>88.0</c:v>
                </c:pt>
                <c:pt idx="360">
                  <c:v>88.0</c:v>
                </c:pt>
                <c:pt idx="361">
                  <c:v>88.0</c:v>
                </c:pt>
                <c:pt idx="362">
                  <c:v>88.0</c:v>
                </c:pt>
                <c:pt idx="363">
                  <c:v>88.0</c:v>
                </c:pt>
                <c:pt idx="364">
                  <c:v>88.0</c:v>
                </c:pt>
                <c:pt idx="365">
                  <c:v>88.0</c:v>
                </c:pt>
                <c:pt idx="366">
                  <c:v>88.0</c:v>
                </c:pt>
                <c:pt idx="367">
                  <c:v>88.0</c:v>
                </c:pt>
                <c:pt idx="368">
                  <c:v>88.0</c:v>
                </c:pt>
                <c:pt idx="369">
                  <c:v>88.0</c:v>
                </c:pt>
                <c:pt idx="370">
                  <c:v>88.0</c:v>
                </c:pt>
                <c:pt idx="371">
                  <c:v>88.0</c:v>
                </c:pt>
                <c:pt idx="372">
                  <c:v>88.0</c:v>
                </c:pt>
                <c:pt idx="373">
                  <c:v>88.0</c:v>
                </c:pt>
                <c:pt idx="374">
                  <c:v>89.0</c:v>
                </c:pt>
                <c:pt idx="375">
                  <c:v>89.0</c:v>
                </c:pt>
                <c:pt idx="376">
                  <c:v>89.0</c:v>
                </c:pt>
                <c:pt idx="377">
                  <c:v>89.0</c:v>
                </c:pt>
                <c:pt idx="378">
                  <c:v>89.0</c:v>
                </c:pt>
                <c:pt idx="379">
                  <c:v>89.0</c:v>
                </c:pt>
                <c:pt idx="380">
                  <c:v>89.0</c:v>
                </c:pt>
                <c:pt idx="381">
                  <c:v>89.0</c:v>
                </c:pt>
                <c:pt idx="382">
                  <c:v>89.0</c:v>
                </c:pt>
                <c:pt idx="383">
                  <c:v>89.0</c:v>
                </c:pt>
                <c:pt idx="384">
                  <c:v>89.0</c:v>
                </c:pt>
                <c:pt idx="385">
                  <c:v>89.0</c:v>
                </c:pt>
                <c:pt idx="386">
                  <c:v>89.0</c:v>
                </c:pt>
                <c:pt idx="387">
                  <c:v>89.0</c:v>
                </c:pt>
                <c:pt idx="388">
                  <c:v>89.0</c:v>
                </c:pt>
                <c:pt idx="389">
                  <c:v>89.0</c:v>
                </c:pt>
                <c:pt idx="390">
                  <c:v>89.0</c:v>
                </c:pt>
                <c:pt idx="391">
                  <c:v>89.0</c:v>
                </c:pt>
                <c:pt idx="392">
                  <c:v>89.0</c:v>
                </c:pt>
                <c:pt idx="393">
                  <c:v>89.0</c:v>
                </c:pt>
                <c:pt idx="394">
                  <c:v>89.0</c:v>
                </c:pt>
                <c:pt idx="395">
                  <c:v>89.0</c:v>
                </c:pt>
                <c:pt idx="396">
                  <c:v>89.0</c:v>
                </c:pt>
                <c:pt idx="397">
                  <c:v>89.0</c:v>
                </c:pt>
                <c:pt idx="398">
                  <c:v>89.0</c:v>
                </c:pt>
                <c:pt idx="399">
                  <c:v>89.0</c:v>
                </c:pt>
                <c:pt idx="400">
                  <c:v>89.0</c:v>
                </c:pt>
                <c:pt idx="401">
                  <c:v>90.0</c:v>
                </c:pt>
                <c:pt idx="402">
                  <c:v>90.0</c:v>
                </c:pt>
                <c:pt idx="403">
                  <c:v>90.0</c:v>
                </c:pt>
                <c:pt idx="404">
                  <c:v>90.0</c:v>
                </c:pt>
                <c:pt idx="405">
                  <c:v>90.0</c:v>
                </c:pt>
                <c:pt idx="406">
                  <c:v>90.0</c:v>
                </c:pt>
                <c:pt idx="407">
                  <c:v>90.0</c:v>
                </c:pt>
                <c:pt idx="408">
                  <c:v>90.0</c:v>
                </c:pt>
                <c:pt idx="409">
                  <c:v>90.0</c:v>
                </c:pt>
                <c:pt idx="410">
                  <c:v>90.0</c:v>
                </c:pt>
                <c:pt idx="411">
                  <c:v>90.0</c:v>
                </c:pt>
                <c:pt idx="412">
                  <c:v>90.0</c:v>
                </c:pt>
                <c:pt idx="413">
                  <c:v>90.0</c:v>
                </c:pt>
                <c:pt idx="414">
                  <c:v>90.0</c:v>
                </c:pt>
                <c:pt idx="415">
                  <c:v>90.0</c:v>
                </c:pt>
                <c:pt idx="416">
                  <c:v>90.0</c:v>
                </c:pt>
                <c:pt idx="417">
                  <c:v>90.0</c:v>
                </c:pt>
                <c:pt idx="418">
                  <c:v>90.0</c:v>
                </c:pt>
                <c:pt idx="419">
                  <c:v>90.0</c:v>
                </c:pt>
                <c:pt idx="420">
                  <c:v>90.0</c:v>
                </c:pt>
                <c:pt idx="421">
                  <c:v>90.0</c:v>
                </c:pt>
                <c:pt idx="422">
                  <c:v>90.0</c:v>
                </c:pt>
                <c:pt idx="423">
                  <c:v>90.0</c:v>
                </c:pt>
                <c:pt idx="424">
                  <c:v>90.0</c:v>
                </c:pt>
                <c:pt idx="425">
                  <c:v>90.0</c:v>
                </c:pt>
                <c:pt idx="426">
                  <c:v>90.0</c:v>
                </c:pt>
                <c:pt idx="427">
                  <c:v>90.0</c:v>
                </c:pt>
                <c:pt idx="428">
                  <c:v>90.0</c:v>
                </c:pt>
                <c:pt idx="429">
                  <c:v>90.0</c:v>
                </c:pt>
                <c:pt idx="430">
                  <c:v>90.0</c:v>
                </c:pt>
                <c:pt idx="431">
                  <c:v>90.0</c:v>
                </c:pt>
                <c:pt idx="432">
                  <c:v>90.0</c:v>
                </c:pt>
                <c:pt idx="433">
                  <c:v>90.0</c:v>
                </c:pt>
                <c:pt idx="434">
                  <c:v>90.0</c:v>
                </c:pt>
                <c:pt idx="435">
                  <c:v>90.0</c:v>
                </c:pt>
                <c:pt idx="436">
                  <c:v>90.0</c:v>
                </c:pt>
                <c:pt idx="437">
                  <c:v>90.0</c:v>
                </c:pt>
                <c:pt idx="438">
                  <c:v>90.0</c:v>
                </c:pt>
                <c:pt idx="439">
                  <c:v>90.0</c:v>
                </c:pt>
                <c:pt idx="440">
                  <c:v>90.0</c:v>
                </c:pt>
                <c:pt idx="441">
                  <c:v>90.0</c:v>
                </c:pt>
                <c:pt idx="442">
                  <c:v>90.0</c:v>
                </c:pt>
                <c:pt idx="443">
                  <c:v>90.0</c:v>
                </c:pt>
                <c:pt idx="444">
                  <c:v>90.0</c:v>
                </c:pt>
                <c:pt idx="445">
                  <c:v>90.0</c:v>
                </c:pt>
                <c:pt idx="446">
                  <c:v>90.0</c:v>
                </c:pt>
                <c:pt idx="447">
                  <c:v>90.0</c:v>
                </c:pt>
                <c:pt idx="448">
                  <c:v>90.0</c:v>
                </c:pt>
                <c:pt idx="449">
                  <c:v>90.0</c:v>
                </c:pt>
                <c:pt idx="450">
                  <c:v>90.0</c:v>
                </c:pt>
                <c:pt idx="451">
                  <c:v>90.0</c:v>
                </c:pt>
                <c:pt idx="452">
                  <c:v>90.0</c:v>
                </c:pt>
                <c:pt idx="453">
                  <c:v>90.0</c:v>
                </c:pt>
                <c:pt idx="454">
                  <c:v>90.0</c:v>
                </c:pt>
                <c:pt idx="455">
                  <c:v>90.0</c:v>
                </c:pt>
                <c:pt idx="456">
                  <c:v>90.0</c:v>
                </c:pt>
                <c:pt idx="457">
                  <c:v>90.0</c:v>
                </c:pt>
                <c:pt idx="458">
                  <c:v>90.0</c:v>
                </c:pt>
                <c:pt idx="459">
                  <c:v>90.0</c:v>
                </c:pt>
                <c:pt idx="460">
                  <c:v>90.0</c:v>
                </c:pt>
                <c:pt idx="461">
                  <c:v>91.0</c:v>
                </c:pt>
                <c:pt idx="462">
                  <c:v>91.0</c:v>
                </c:pt>
                <c:pt idx="463">
                  <c:v>91.0</c:v>
                </c:pt>
                <c:pt idx="464">
                  <c:v>91.0</c:v>
                </c:pt>
                <c:pt idx="465">
                  <c:v>91.0</c:v>
                </c:pt>
                <c:pt idx="466">
                  <c:v>91.0</c:v>
                </c:pt>
                <c:pt idx="467">
                  <c:v>91.0</c:v>
                </c:pt>
                <c:pt idx="468">
                  <c:v>91.0</c:v>
                </c:pt>
                <c:pt idx="469">
                  <c:v>91.0</c:v>
                </c:pt>
                <c:pt idx="470">
                  <c:v>91.0</c:v>
                </c:pt>
                <c:pt idx="471">
                  <c:v>91.0</c:v>
                </c:pt>
                <c:pt idx="472">
                  <c:v>91.0</c:v>
                </c:pt>
                <c:pt idx="473">
                  <c:v>91.0</c:v>
                </c:pt>
                <c:pt idx="474">
                  <c:v>91.0</c:v>
                </c:pt>
                <c:pt idx="475">
                  <c:v>91.0</c:v>
                </c:pt>
                <c:pt idx="476">
                  <c:v>91.0</c:v>
                </c:pt>
                <c:pt idx="477">
                  <c:v>91.0</c:v>
                </c:pt>
                <c:pt idx="478">
                  <c:v>91.0</c:v>
                </c:pt>
                <c:pt idx="479">
                  <c:v>91.0</c:v>
                </c:pt>
                <c:pt idx="480">
                  <c:v>91.0</c:v>
                </c:pt>
                <c:pt idx="481">
                  <c:v>91.0</c:v>
                </c:pt>
                <c:pt idx="482">
                  <c:v>91.0</c:v>
                </c:pt>
                <c:pt idx="483">
                  <c:v>91.0</c:v>
                </c:pt>
                <c:pt idx="484">
                  <c:v>91.0</c:v>
                </c:pt>
                <c:pt idx="485">
                  <c:v>91.0</c:v>
                </c:pt>
                <c:pt idx="486">
                  <c:v>91.0</c:v>
                </c:pt>
                <c:pt idx="487">
                  <c:v>91.0</c:v>
                </c:pt>
                <c:pt idx="488">
                  <c:v>91.0</c:v>
                </c:pt>
                <c:pt idx="489">
                  <c:v>91.0</c:v>
                </c:pt>
                <c:pt idx="490">
                  <c:v>91.0</c:v>
                </c:pt>
                <c:pt idx="491">
                  <c:v>91.0</c:v>
                </c:pt>
                <c:pt idx="492">
                  <c:v>91.0</c:v>
                </c:pt>
                <c:pt idx="493">
                  <c:v>91.0</c:v>
                </c:pt>
                <c:pt idx="494">
                  <c:v>91.0</c:v>
                </c:pt>
                <c:pt idx="495">
                  <c:v>91.0</c:v>
                </c:pt>
                <c:pt idx="496">
                  <c:v>91.0</c:v>
                </c:pt>
                <c:pt idx="497">
                  <c:v>91.0</c:v>
                </c:pt>
                <c:pt idx="498">
                  <c:v>91.0</c:v>
                </c:pt>
                <c:pt idx="499">
                  <c:v>91.0</c:v>
                </c:pt>
                <c:pt idx="500">
                  <c:v>91.0</c:v>
                </c:pt>
                <c:pt idx="501">
                  <c:v>91.0</c:v>
                </c:pt>
                <c:pt idx="502">
                  <c:v>91.0</c:v>
                </c:pt>
                <c:pt idx="503">
                  <c:v>91.0</c:v>
                </c:pt>
                <c:pt idx="504">
                  <c:v>91.0</c:v>
                </c:pt>
                <c:pt idx="505">
                  <c:v>91.0</c:v>
                </c:pt>
                <c:pt idx="506">
                  <c:v>91.0</c:v>
                </c:pt>
                <c:pt idx="507">
                  <c:v>91.0</c:v>
                </c:pt>
                <c:pt idx="508">
                  <c:v>91.0</c:v>
                </c:pt>
                <c:pt idx="509">
                  <c:v>91.0</c:v>
                </c:pt>
                <c:pt idx="510">
                  <c:v>91.0</c:v>
                </c:pt>
                <c:pt idx="511">
                  <c:v>91.0</c:v>
                </c:pt>
                <c:pt idx="512">
                  <c:v>91.0</c:v>
                </c:pt>
                <c:pt idx="513">
                  <c:v>91.0</c:v>
                </c:pt>
                <c:pt idx="514">
                  <c:v>92.0</c:v>
                </c:pt>
                <c:pt idx="515">
                  <c:v>92.0</c:v>
                </c:pt>
                <c:pt idx="516">
                  <c:v>92.0</c:v>
                </c:pt>
                <c:pt idx="517">
                  <c:v>92.0</c:v>
                </c:pt>
                <c:pt idx="518">
                  <c:v>92.0</c:v>
                </c:pt>
                <c:pt idx="519">
                  <c:v>92.0</c:v>
                </c:pt>
                <c:pt idx="520">
                  <c:v>92.0</c:v>
                </c:pt>
                <c:pt idx="521">
                  <c:v>92.0</c:v>
                </c:pt>
                <c:pt idx="522">
                  <c:v>92.0</c:v>
                </c:pt>
                <c:pt idx="523">
                  <c:v>92.0</c:v>
                </c:pt>
                <c:pt idx="524">
                  <c:v>92.0</c:v>
                </c:pt>
                <c:pt idx="525">
                  <c:v>92.0</c:v>
                </c:pt>
                <c:pt idx="526">
                  <c:v>92.0</c:v>
                </c:pt>
                <c:pt idx="527">
                  <c:v>92.0</c:v>
                </c:pt>
                <c:pt idx="528">
                  <c:v>92.0</c:v>
                </c:pt>
                <c:pt idx="529">
                  <c:v>92.0</c:v>
                </c:pt>
                <c:pt idx="530">
                  <c:v>92.0</c:v>
                </c:pt>
                <c:pt idx="531">
                  <c:v>92.0</c:v>
                </c:pt>
                <c:pt idx="532">
                  <c:v>92.0</c:v>
                </c:pt>
                <c:pt idx="533">
                  <c:v>92.0</c:v>
                </c:pt>
                <c:pt idx="534">
                  <c:v>92.0</c:v>
                </c:pt>
                <c:pt idx="535">
                  <c:v>92.0</c:v>
                </c:pt>
                <c:pt idx="536">
                  <c:v>92.0</c:v>
                </c:pt>
                <c:pt idx="537">
                  <c:v>92.0</c:v>
                </c:pt>
                <c:pt idx="538">
                  <c:v>92.0</c:v>
                </c:pt>
                <c:pt idx="539">
                  <c:v>92.0</c:v>
                </c:pt>
                <c:pt idx="540">
                  <c:v>92.0</c:v>
                </c:pt>
                <c:pt idx="541">
                  <c:v>92.0</c:v>
                </c:pt>
                <c:pt idx="542">
                  <c:v>92.0</c:v>
                </c:pt>
                <c:pt idx="543">
                  <c:v>92.0</c:v>
                </c:pt>
                <c:pt idx="544">
                  <c:v>92.0</c:v>
                </c:pt>
                <c:pt idx="545">
                  <c:v>92.0</c:v>
                </c:pt>
                <c:pt idx="546">
                  <c:v>92.0</c:v>
                </c:pt>
                <c:pt idx="547">
                  <c:v>92.0</c:v>
                </c:pt>
                <c:pt idx="548">
                  <c:v>92.0</c:v>
                </c:pt>
                <c:pt idx="549">
                  <c:v>92.0</c:v>
                </c:pt>
                <c:pt idx="550">
                  <c:v>92.0</c:v>
                </c:pt>
                <c:pt idx="551">
                  <c:v>92.0</c:v>
                </c:pt>
                <c:pt idx="552">
                  <c:v>92.0</c:v>
                </c:pt>
                <c:pt idx="553">
                  <c:v>92.0</c:v>
                </c:pt>
                <c:pt idx="554">
                  <c:v>92.0</c:v>
                </c:pt>
                <c:pt idx="555">
                  <c:v>92.0</c:v>
                </c:pt>
                <c:pt idx="556">
                  <c:v>92.0</c:v>
                </c:pt>
                <c:pt idx="557">
                  <c:v>92.0</c:v>
                </c:pt>
                <c:pt idx="558">
                  <c:v>92.0</c:v>
                </c:pt>
                <c:pt idx="559">
                  <c:v>92.0</c:v>
                </c:pt>
                <c:pt idx="560">
                  <c:v>93.0</c:v>
                </c:pt>
                <c:pt idx="561">
                  <c:v>93.0</c:v>
                </c:pt>
                <c:pt idx="562">
                  <c:v>93.0</c:v>
                </c:pt>
                <c:pt idx="563">
                  <c:v>93.0</c:v>
                </c:pt>
                <c:pt idx="564">
                  <c:v>93.0</c:v>
                </c:pt>
                <c:pt idx="565">
                  <c:v>93.0</c:v>
                </c:pt>
                <c:pt idx="566">
                  <c:v>93.0</c:v>
                </c:pt>
                <c:pt idx="567">
                  <c:v>93.0</c:v>
                </c:pt>
                <c:pt idx="568">
                  <c:v>93.0</c:v>
                </c:pt>
                <c:pt idx="569">
                  <c:v>93.0</c:v>
                </c:pt>
                <c:pt idx="570">
                  <c:v>93.0</c:v>
                </c:pt>
                <c:pt idx="571">
                  <c:v>93.0</c:v>
                </c:pt>
                <c:pt idx="572">
                  <c:v>93.0</c:v>
                </c:pt>
                <c:pt idx="573">
                  <c:v>93.0</c:v>
                </c:pt>
                <c:pt idx="574">
                  <c:v>93.0</c:v>
                </c:pt>
                <c:pt idx="575">
                  <c:v>93.0</c:v>
                </c:pt>
                <c:pt idx="576">
                  <c:v>93.0</c:v>
                </c:pt>
                <c:pt idx="577">
                  <c:v>93.0</c:v>
                </c:pt>
                <c:pt idx="578">
                  <c:v>93.0</c:v>
                </c:pt>
                <c:pt idx="579">
                  <c:v>93.0</c:v>
                </c:pt>
                <c:pt idx="580">
                  <c:v>93.0</c:v>
                </c:pt>
                <c:pt idx="581">
                  <c:v>93.0</c:v>
                </c:pt>
                <c:pt idx="582">
                  <c:v>93.0</c:v>
                </c:pt>
                <c:pt idx="583">
                  <c:v>93.0</c:v>
                </c:pt>
                <c:pt idx="584">
                  <c:v>93.0</c:v>
                </c:pt>
                <c:pt idx="585">
                  <c:v>93.0</c:v>
                </c:pt>
                <c:pt idx="586">
                  <c:v>93.0</c:v>
                </c:pt>
                <c:pt idx="587">
                  <c:v>93.0</c:v>
                </c:pt>
                <c:pt idx="588">
                  <c:v>93.0</c:v>
                </c:pt>
                <c:pt idx="589">
                  <c:v>93.0</c:v>
                </c:pt>
                <c:pt idx="590">
                  <c:v>93.0</c:v>
                </c:pt>
                <c:pt idx="591">
                  <c:v>93.0</c:v>
                </c:pt>
                <c:pt idx="592">
                  <c:v>93.0</c:v>
                </c:pt>
                <c:pt idx="593">
                  <c:v>93.0</c:v>
                </c:pt>
                <c:pt idx="594">
                  <c:v>93.0</c:v>
                </c:pt>
                <c:pt idx="595">
                  <c:v>93.0</c:v>
                </c:pt>
                <c:pt idx="596">
                  <c:v>93.0</c:v>
                </c:pt>
                <c:pt idx="597">
                  <c:v>93.0</c:v>
                </c:pt>
                <c:pt idx="598">
                  <c:v>93.0</c:v>
                </c:pt>
                <c:pt idx="599">
                  <c:v>93.0</c:v>
                </c:pt>
                <c:pt idx="600">
                  <c:v>93.0</c:v>
                </c:pt>
                <c:pt idx="601">
                  <c:v>93.0</c:v>
                </c:pt>
                <c:pt idx="602">
                  <c:v>93.0</c:v>
                </c:pt>
                <c:pt idx="603">
                  <c:v>93.0</c:v>
                </c:pt>
                <c:pt idx="604">
                  <c:v>93.0</c:v>
                </c:pt>
                <c:pt idx="605">
                  <c:v>93.0</c:v>
                </c:pt>
                <c:pt idx="606">
                  <c:v>93.0</c:v>
                </c:pt>
                <c:pt idx="607">
                  <c:v>93.0</c:v>
                </c:pt>
                <c:pt idx="608">
                  <c:v>93.0</c:v>
                </c:pt>
                <c:pt idx="609">
                  <c:v>93.0</c:v>
                </c:pt>
                <c:pt idx="610">
                  <c:v>93.0</c:v>
                </c:pt>
                <c:pt idx="611">
                  <c:v>93.0</c:v>
                </c:pt>
                <c:pt idx="612">
                  <c:v>93.0</c:v>
                </c:pt>
                <c:pt idx="613">
                  <c:v>93.0</c:v>
                </c:pt>
                <c:pt idx="614">
                  <c:v>93.0</c:v>
                </c:pt>
                <c:pt idx="615">
                  <c:v>93.0</c:v>
                </c:pt>
                <c:pt idx="616">
                  <c:v>93.0</c:v>
                </c:pt>
                <c:pt idx="617">
                  <c:v>93.0</c:v>
                </c:pt>
                <c:pt idx="618">
                  <c:v>93.0</c:v>
                </c:pt>
                <c:pt idx="619">
                  <c:v>93.0</c:v>
                </c:pt>
                <c:pt idx="620">
                  <c:v>93.0</c:v>
                </c:pt>
                <c:pt idx="621">
                  <c:v>93.0</c:v>
                </c:pt>
                <c:pt idx="622">
                  <c:v>93.0</c:v>
                </c:pt>
                <c:pt idx="623">
                  <c:v>93.0</c:v>
                </c:pt>
                <c:pt idx="624">
                  <c:v>93.0</c:v>
                </c:pt>
                <c:pt idx="625">
                  <c:v>93.0</c:v>
                </c:pt>
                <c:pt idx="626">
                  <c:v>93.0</c:v>
                </c:pt>
                <c:pt idx="627">
                  <c:v>93.0</c:v>
                </c:pt>
                <c:pt idx="628">
                  <c:v>93.0</c:v>
                </c:pt>
                <c:pt idx="629">
                  <c:v>93.0</c:v>
                </c:pt>
                <c:pt idx="630">
                  <c:v>93.0</c:v>
                </c:pt>
                <c:pt idx="631">
                  <c:v>93.0</c:v>
                </c:pt>
                <c:pt idx="632">
                  <c:v>93.0</c:v>
                </c:pt>
                <c:pt idx="633">
                  <c:v>94.0</c:v>
                </c:pt>
                <c:pt idx="634">
                  <c:v>94.0</c:v>
                </c:pt>
                <c:pt idx="635">
                  <c:v>94.0</c:v>
                </c:pt>
                <c:pt idx="636">
                  <c:v>94.0</c:v>
                </c:pt>
                <c:pt idx="637">
                  <c:v>94.0</c:v>
                </c:pt>
                <c:pt idx="638">
                  <c:v>94.0</c:v>
                </c:pt>
                <c:pt idx="639">
                  <c:v>94.0</c:v>
                </c:pt>
                <c:pt idx="640">
                  <c:v>94.0</c:v>
                </c:pt>
                <c:pt idx="641">
                  <c:v>94.0</c:v>
                </c:pt>
                <c:pt idx="642">
                  <c:v>94.0</c:v>
                </c:pt>
                <c:pt idx="643">
                  <c:v>94.0</c:v>
                </c:pt>
                <c:pt idx="644">
                  <c:v>94.0</c:v>
                </c:pt>
                <c:pt idx="645">
                  <c:v>94.0</c:v>
                </c:pt>
                <c:pt idx="646">
                  <c:v>94.0</c:v>
                </c:pt>
                <c:pt idx="647">
                  <c:v>94.0</c:v>
                </c:pt>
                <c:pt idx="648">
                  <c:v>94.0</c:v>
                </c:pt>
                <c:pt idx="649">
                  <c:v>94.0</c:v>
                </c:pt>
                <c:pt idx="650">
                  <c:v>94.0</c:v>
                </c:pt>
                <c:pt idx="651">
                  <c:v>94.0</c:v>
                </c:pt>
                <c:pt idx="652">
                  <c:v>94.0</c:v>
                </c:pt>
                <c:pt idx="653">
                  <c:v>94.0</c:v>
                </c:pt>
                <c:pt idx="654">
                  <c:v>94.0</c:v>
                </c:pt>
                <c:pt idx="655">
                  <c:v>94.0</c:v>
                </c:pt>
                <c:pt idx="656">
                  <c:v>94.0</c:v>
                </c:pt>
                <c:pt idx="657">
                  <c:v>94.0</c:v>
                </c:pt>
                <c:pt idx="658">
                  <c:v>94.0</c:v>
                </c:pt>
                <c:pt idx="659">
                  <c:v>94.0</c:v>
                </c:pt>
                <c:pt idx="660">
                  <c:v>94.0</c:v>
                </c:pt>
                <c:pt idx="661">
                  <c:v>94.0</c:v>
                </c:pt>
                <c:pt idx="662">
                  <c:v>94.0</c:v>
                </c:pt>
                <c:pt idx="663">
                  <c:v>94.0</c:v>
                </c:pt>
                <c:pt idx="664">
                  <c:v>94.0</c:v>
                </c:pt>
                <c:pt idx="665">
                  <c:v>94.0</c:v>
                </c:pt>
                <c:pt idx="666">
                  <c:v>94.0</c:v>
                </c:pt>
                <c:pt idx="667">
                  <c:v>94.0</c:v>
                </c:pt>
                <c:pt idx="668">
                  <c:v>94.0</c:v>
                </c:pt>
                <c:pt idx="669">
                  <c:v>94.0</c:v>
                </c:pt>
                <c:pt idx="670">
                  <c:v>94.0</c:v>
                </c:pt>
                <c:pt idx="671">
                  <c:v>94.0</c:v>
                </c:pt>
                <c:pt idx="672">
                  <c:v>94.0</c:v>
                </c:pt>
                <c:pt idx="673">
                  <c:v>94.0</c:v>
                </c:pt>
                <c:pt idx="674">
                  <c:v>94.0</c:v>
                </c:pt>
                <c:pt idx="675">
                  <c:v>94.0</c:v>
                </c:pt>
                <c:pt idx="676">
                  <c:v>94.0</c:v>
                </c:pt>
                <c:pt idx="677">
                  <c:v>94.0</c:v>
                </c:pt>
                <c:pt idx="678">
                  <c:v>94.0</c:v>
                </c:pt>
                <c:pt idx="679">
                  <c:v>94.0</c:v>
                </c:pt>
                <c:pt idx="680">
                  <c:v>94.0</c:v>
                </c:pt>
                <c:pt idx="681">
                  <c:v>94.0</c:v>
                </c:pt>
                <c:pt idx="682">
                  <c:v>94.0</c:v>
                </c:pt>
                <c:pt idx="683">
                  <c:v>94.0</c:v>
                </c:pt>
                <c:pt idx="684">
                  <c:v>94.0</c:v>
                </c:pt>
                <c:pt idx="685">
                  <c:v>94.0</c:v>
                </c:pt>
                <c:pt idx="686">
                  <c:v>94.0</c:v>
                </c:pt>
                <c:pt idx="687">
                  <c:v>94.0</c:v>
                </c:pt>
                <c:pt idx="688">
                  <c:v>94.0</c:v>
                </c:pt>
                <c:pt idx="689">
                  <c:v>94.0</c:v>
                </c:pt>
                <c:pt idx="690">
                  <c:v>94.0</c:v>
                </c:pt>
                <c:pt idx="691">
                  <c:v>94.0</c:v>
                </c:pt>
                <c:pt idx="692">
                  <c:v>94.0</c:v>
                </c:pt>
                <c:pt idx="693">
                  <c:v>94.0</c:v>
                </c:pt>
                <c:pt idx="694">
                  <c:v>94.0</c:v>
                </c:pt>
                <c:pt idx="695">
                  <c:v>94.0</c:v>
                </c:pt>
                <c:pt idx="696">
                  <c:v>94.0</c:v>
                </c:pt>
                <c:pt idx="697">
                  <c:v>94.0</c:v>
                </c:pt>
                <c:pt idx="698">
                  <c:v>94.0</c:v>
                </c:pt>
                <c:pt idx="699">
                  <c:v>94.0</c:v>
                </c:pt>
                <c:pt idx="700">
                  <c:v>94.0</c:v>
                </c:pt>
                <c:pt idx="701">
                  <c:v>94.0</c:v>
                </c:pt>
                <c:pt idx="702">
                  <c:v>94.0</c:v>
                </c:pt>
                <c:pt idx="703">
                  <c:v>94.0</c:v>
                </c:pt>
                <c:pt idx="704">
                  <c:v>94.0</c:v>
                </c:pt>
                <c:pt idx="705">
                  <c:v>94.0</c:v>
                </c:pt>
                <c:pt idx="706">
                  <c:v>95.0</c:v>
                </c:pt>
                <c:pt idx="707">
                  <c:v>95.0</c:v>
                </c:pt>
                <c:pt idx="708">
                  <c:v>95.0</c:v>
                </c:pt>
                <c:pt idx="709">
                  <c:v>95.0</c:v>
                </c:pt>
                <c:pt idx="710">
                  <c:v>95.0</c:v>
                </c:pt>
                <c:pt idx="711">
                  <c:v>95.0</c:v>
                </c:pt>
                <c:pt idx="712">
                  <c:v>95.0</c:v>
                </c:pt>
                <c:pt idx="713">
                  <c:v>95.0</c:v>
                </c:pt>
                <c:pt idx="714">
                  <c:v>95.0</c:v>
                </c:pt>
                <c:pt idx="715">
                  <c:v>95.0</c:v>
                </c:pt>
                <c:pt idx="716">
                  <c:v>95.0</c:v>
                </c:pt>
                <c:pt idx="717">
                  <c:v>95.0</c:v>
                </c:pt>
                <c:pt idx="718">
                  <c:v>95.0</c:v>
                </c:pt>
                <c:pt idx="719">
                  <c:v>95.0</c:v>
                </c:pt>
                <c:pt idx="720">
                  <c:v>95.0</c:v>
                </c:pt>
                <c:pt idx="721">
                  <c:v>95.0</c:v>
                </c:pt>
                <c:pt idx="722">
                  <c:v>95.0</c:v>
                </c:pt>
                <c:pt idx="723">
                  <c:v>95.0</c:v>
                </c:pt>
                <c:pt idx="724">
                  <c:v>95.0</c:v>
                </c:pt>
                <c:pt idx="725">
                  <c:v>95.0</c:v>
                </c:pt>
                <c:pt idx="726">
                  <c:v>95.0</c:v>
                </c:pt>
                <c:pt idx="727">
                  <c:v>95.0</c:v>
                </c:pt>
                <c:pt idx="728">
                  <c:v>95.0</c:v>
                </c:pt>
                <c:pt idx="729">
                  <c:v>95.0</c:v>
                </c:pt>
                <c:pt idx="730">
                  <c:v>95.0</c:v>
                </c:pt>
                <c:pt idx="731">
                  <c:v>95.0</c:v>
                </c:pt>
                <c:pt idx="732">
                  <c:v>95.0</c:v>
                </c:pt>
                <c:pt idx="733">
                  <c:v>95.0</c:v>
                </c:pt>
                <c:pt idx="734">
                  <c:v>95.0</c:v>
                </c:pt>
                <c:pt idx="735">
                  <c:v>95.0</c:v>
                </c:pt>
                <c:pt idx="736">
                  <c:v>95.0</c:v>
                </c:pt>
                <c:pt idx="737">
                  <c:v>95.0</c:v>
                </c:pt>
                <c:pt idx="738">
                  <c:v>95.0</c:v>
                </c:pt>
                <c:pt idx="739">
                  <c:v>95.0</c:v>
                </c:pt>
                <c:pt idx="740">
                  <c:v>95.0</c:v>
                </c:pt>
                <c:pt idx="741">
                  <c:v>95.0</c:v>
                </c:pt>
                <c:pt idx="742">
                  <c:v>95.0</c:v>
                </c:pt>
                <c:pt idx="743">
                  <c:v>95.0</c:v>
                </c:pt>
                <c:pt idx="744">
                  <c:v>95.0</c:v>
                </c:pt>
                <c:pt idx="745">
                  <c:v>95.0</c:v>
                </c:pt>
                <c:pt idx="746">
                  <c:v>95.0</c:v>
                </c:pt>
                <c:pt idx="747">
                  <c:v>95.0</c:v>
                </c:pt>
                <c:pt idx="748">
                  <c:v>95.0</c:v>
                </c:pt>
                <c:pt idx="749">
                  <c:v>95.0</c:v>
                </c:pt>
                <c:pt idx="750">
                  <c:v>95.0</c:v>
                </c:pt>
                <c:pt idx="751">
                  <c:v>95.0</c:v>
                </c:pt>
                <c:pt idx="752">
                  <c:v>95.0</c:v>
                </c:pt>
                <c:pt idx="753">
                  <c:v>95.0</c:v>
                </c:pt>
                <c:pt idx="754">
                  <c:v>95.0</c:v>
                </c:pt>
                <c:pt idx="755">
                  <c:v>95.0</c:v>
                </c:pt>
                <c:pt idx="756">
                  <c:v>95.0</c:v>
                </c:pt>
                <c:pt idx="757">
                  <c:v>95.0</c:v>
                </c:pt>
                <c:pt idx="758">
                  <c:v>95.0</c:v>
                </c:pt>
                <c:pt idx="759">
                  <c:v>95.0</c:v>
                </c:pt>
                <c:pt idx="760">
                  <c:v>95.0</c:v>
                </c:pt>
                <c:pt idx="761">
                  <c:v>95.0</c:v>
                </c:pt>
                <c:pt idx="762">
                  <c:v>95.0</c:v>
                </c:pt>
                <c:pt idx="763">
                  <c:v>95.0</c:v>
                </c:pt>
                <c:pt idx="764">
                  <c:v>95.0</c:v>
                </c:pt>
                <c:pt idx="765">
                  <c:v>95.0</c:v>
                </c:pt>
                <c:pt idx="766">
                  <c:v>95.0</c:v>
                </c:pt>
                <c:pt idx="767">
                  <c:v>95.0</c:v>
                </c:pt>
                <c:pt idx="768">
                  <c:v>95.0</c:v>
                </c:pt>
                <c:pt idx="769">
                  <c:v>95.0</c:v>
                </c:pt>
                <c:pt idx="770">
                  <c:v>95.0</c:v>
                </c:pt>
                <c:pt idx="771">
                  <c:v>95.0</c:v>
                </c:pt>
                <c:pt idx="772">
                  <c:v>95.0</c:v>
                </c:pt>
                <c:pt idx="773">
                  <c:v>95.0</c:v>
                </c:pt>
                <c:pt idx="774">
                  <c:v>95.0</c:v>
                </c:pt>
                <c:pt idx="775">
                  <c:v>95.0</c:v>
                </c:pt>
                <c:pt idx="776">
                  <c:v>95.0</c:v>
                </c:pt>
                <c:pt idx="777">
                  <c:v>95.0</c:v>
                </c:pt>
                <c:pt idx="778">
                  <c:v>95.0</c:v>
                </c:pt>
                <c:pt idx="779">
                  <c:v>95.0</c:v>
                </c:pt>
                <c:pt idx="780">
                  <c:v>95.0</c:v>
                </c:pt>
                <c:pt idx="781">
                  <c:v>95.0</c:v>
                </c:pt>
                <c:pt idx="782">
                  <c:v>95.0</c:v>
                </c:pt>
                <c:pt idx="783">
                  <c:v>95.0</c:v>
                </c:pt>
                <c:pt idx="784">
                  <c:v>95.0</c:v>
                </c:pt>
                <c:pt idx="785">
                  <c:v>95.0</c:v>
                </c:pt>
                <c:pt idx="786">
                  <c:v>95.0</c:v>
                </c:pt>
                <c:pt idx="787">
                  <c:v>95.0</c:v>
                </c:pt>
                <c:pt idx="788">
                  <c:v>95.0</c:v>
                </c:pt>
                <c:pt idx="789">
                  <c:v>95.0</c:v>
                </c:pt>
                <c:pt idx="790">
                  <c:v>95.0</c:v>
                </c:pt>
                <c:pt idx="791">
                  <c:v>95.0</c:v>
                </c:pt>
                <c:pt idx="792">
                  <c:v>95.0</c:v>
                </c:pt>
                <c:pt idx="793">
                  <c:v>95.0</c:v>
                </c:pt>
                <c:pt idx="794">
                  <c:v>95.0</c:v>
                </c:pt>
                <c:pt idx="795">
                  <c:v>96.0</c:v>
                </c:pt>
                <c:pt idx="796">
                  <c:v>96.0</c:v>
                </c:pt>
                <c:pt idx="797">
                  <c:v>96.0</c:v>
                </c:pt>
                <c:pt idx="798">
                  <c:v>96.0</c:v>
                </c:pt>
                <c:pt idx="799">
                  <c:v>96.0</c:v>
                </c:pt>
                <c:pt idx="800">
                  <c:v>96.0</c:v>
                </c:pt>
                <c:pt idx="801">
                  <c:v>96.0</c:v>
                </c:pt>
                <c:pt idx="802">
                  <c:v>96.0</c:v>
                </c:pt>
                <c:pt idx="803">
                  <c:v>96.0</c:v>
                </c:pt>
                <c:pt idx="804">
                  <c:v>96.0</c:v>
                </c:pt>
                <c:pt idx="805">
                  <c:v>96.0</c:v>
                </c:pt>
                <c:pt idx="806">
                  <c:v>96.0</c:v>
                </c:pt>
                <c:pt idx="807">
                  <c:v>96.0</c:v>
                </c:pt>
                <c:pt idx="808">
                  <c:v>96.0</c:v>
                </c:pt>
                <c:pt idx="809">
                  <c:v>96.0</c:v>
                </c:pt>
                <c:pt idx="810">
                  <c:v>96.0</c:v>
                </c:pt>
                <c:pt idx="811">
                  <c:v>96.0</c:v>
                </c:pt>
                <c:pt idx="812">
                  <c:v>96.0</c:v>
                </c:pt>
                <c:pt idx="813">
                  <c:v>96.0</c:v>
                </c:pt>
                <c:pt idx="814">
                  <c:v>96.0</c:v>
                </c:pt>
                <c:pt idx="815">
                  <c:v>96.0</c:v>
                </c:pt>
                <c:pt idx="816">
                  <c:v>96.0</c:v>
                </c:pt>
                <c:pt idx="817">
                  <c:v>96.0</c:v>
                </c:pt>
                <c:pt idx="818">
                  <c:v>96.0</c:v>
                </c:pt>
                <c:pt idx="819">
                  <c:v>96.0</c:v>
                </c:pt>
                <c:pt idx="820">
                  <c:v>96.0</c:v>
                </c:pt>
                <c:pt idx="821">
                  <c:v>96.0</c:v>
                </c:pt>
                <c:pt idx="822">
                  <c:v>96.0</c:v>
                </c:pt>
                <c:pt idx="823">
                  <c:v>96.0</c:v>
                </c:pt>
                <c:pt idx="824">
                  <c:v>96.0</c:v>
                </c:pt>
                <c:pt idx="825">
                  <c:v>96.0</c:v>
                </c:pt>
                <c:pt idx="826">
                  <c:v>96.0</c:v>
                </c:pt>
                <c:pt idx="827">
                  <c:v>96.0</c:v>
                </c:pt>
                <c:pt idx="828">
                  <c:v>96.0</c:v>
                </c:pt>
                <c:pt idx="829">
                  <c:v>96.0</c:v>
                </c:pt>
                <c:pt idx="830">
                  <c:v>96.0</c:v>
                </c:pt>
                <c:pt idx="831">
                  <c:v>96.0</c:v>
                </c:pt>
                <c:pt idx="832">
                  <c:v>96.0</c:v>
                </c:pt>
                <c:pt idx="833">
                  <c:v>96.0</c:v>
                </c:pt>
                <c:pt idx="834">
                  <c:v>96.0</c:v>
                </c:pt>
                <c:pt idx="835">
                  <c:v>96.0</c:v>
                </c:pt>
                <c:pt idx="836">
                  <c:v>96.0</c:v>
                </c:pt>
                <c:pt idx="837">
                  <c:v>96.0</c:v>
                </c:pt>
                <c:pt idx="838">
                  <c:v>96.0</c:v>
                </c:pt>
                <c:pt idx="839">
                  <c:v>96.0</c:v>
                </c:pt>
                <c:pt idx="840">
                  <c:v>96.0</c:v>
                </c:pt>
                <c:pt idx="841">
                  <c:v>96.0</c:v>
                </c:pt>
                <c:pt idx="842">
                  <c:v>96.0</c:v>
                </c:pt>
                <c:pt idx="843">
                  <c:v>96.0</c:v>
                </c:pt>
                <c:pt idx="844">
                  <c:v>96.0</c:v>
                </c:pt>
                <c:pt idx="845">
                  <c:v>96.0</c:v>
                </c:pt>
                <c:pt idx="846">
                  <c:v>96.0</c:v>
                </c:pt>
                <c:pt idx="847">
                  <c:v>96.0</c:v>
                </c:pt>
                <c:pt idx="848">
                  <c:v>96.0</c:v>
                </c:pt>
                <c:pt idx="849">
                  <c:v>96.0</c:v>
                </c:pt>
                <c:pt idx="850">
                  <c:v>96.0</c:v>
                </c:pt>
                <c:pt idx="851">
                  <c:v>96.0</c:v>
                </c:pt>
                <c:pt idx="852">
                  <c:v>96.0</c:v>
                </c:pt>
                <c:pt idx="853">
                  <c:v>96.0</c:v>
                </c:pt>
                <c:pt idx="854">
                  <c:v>96.0</c:v>
                </c:pt>
                <c:pt idx="855">
                  <c:v>96.0</c:v>
                </c:pt>
                <c:pt idx="856">
                  <c:v>96.0</c:v>
                </c:pt>
                <c:pt idx="857">
                  <c:v>96.0</c:v>
                </c:pt>
                <c:pt idx="858">
                  <c:v>96.0</c:v>
                </c:pt>
                <c:pt idx="859">
                  <c:v>96.0</c:v>
                </c:pt>
                <c:pt idx="860">
                  <c:v>96.0</c:v>
                </c:pt>
                <c:pt idx="861">
                  <c:v>96.0</c:v>
                </c:pt>
                <c:pt idx="862">
                  <c:v>97.0</c:v>
                </c:pt>
                <c:pt idx="863">
                  <c:v>97.0</c:v>
                </c:pt>
                <c:pt idx="864">
                  <c:v>97.0</c:v>
                </c:pt>
                <c:pt idx="865">
                  <c:v>97.0</c:v>
                </c:pt>
                <c:pt idx="866">
                  <c:v>97.0</c:v>
                </c:pt>
                <c:pt idx="867">
                  <c:v>97.0</c:v>
                </c:pt>
                <c:pt idx="868">
                  <c:v>97.0</c:v>
                </c:pt>
                <c:pt idx="869">
                  <c:v>97.0</c:v>
                </c:pt>
                <c:pt idx="870">
                  <c:v>97.0</c:v>
                </c:pt>
                <c:pt idx="871">
                  <c:v>97.0</c:v>
                </c:pt>
                <c:pt idx="872">
                  <c:v>97.0</c:v>
                </c:pt>
                <c:pt idx="873">
                  <c:v>97.0</c:v>
                </c:pt>
                <c:pt idx="874">
                  <c:v>97.0</c:v>
                </c:pt>
                <c:pt idx="875">
                  <c:v>97.0</c:v>
                </c:pt>
                <c:pt idx="876">
                  <c:v>97.0</c:v>
                </c:pt>
                <c:pt idx="877">
                  <c:v>97.0</c:v>
                </c:pt>
                <c:pt idx="878">
                  <c:v>97.0</c:v>
                </c:pt>
                <c:pt idx="879">
                  <c:v>97.0</c:v>
                </c:pt>
                <c:pt idx="880">
                  <c:v>97.0</c:v>
                </c:pt>
                <c:pt idx="881">
                  <c:v>97.0</c:v>
                </c:pt>
                <c:pt idx="882">
                  <c:v>97.0</c:v>
                </c:pt>
                <c:pt idx="883">
                  <c:v>97.0</c:v>
                </c:pt>
                <c:pt idx="884">
                  <c:v>97.0</c:v>
                </c:pt>
                <c:pt idx="885">
                  <c:v>97.0</c:v>
                </c:pt>
                <c:pt idx="886">
                  <c:v>97.0</c:v>
                </c:pt>
                <c:pt idx="887">
                  <c:v>97.0</c:v>
                </c:pt>
                <c:pt idx="888">
                  <c:v>97.0</c:v>
                </c:pt>
                <c:pt idx="889">
                  <c:v>97.0</c:v>
                </c:pt>
                <c:pt idx="890">
                  <c:v>97.0</c:v>
                </c:pt>
                <c:pt idx="891">
                  <c:v>97.0</c:v>
                </c:pt>
                <c:pt idx="892">
                  <c:v>97.0</c:v>
                </c:pt>
                <c:pt idx="893">
                  <c:v>97.0</c:v>
                </c:pt>
                <c:pt idx="894">
                  <c:v>97.0</c:v>
                </c:pt>
                <c:pt idx="895">
                  <c:v>97.0</c:v>
                </c:pt>
                <c:pt idx="896">
                  <c:v>97.0</c:v>
                </c:pt>
                <c:pt idx="897">
                  <c:v>97.0</c:v>
                </c:pt>
                <c:pt idx="898">
                  <c:v>97.0</c:v>
                </c:pt>
                <c:pt idx="899">
                  <c:v>97.0</c:v>
                </c:pt>
                <c:pt idx="900">
                  <c:v>97.0</c:v>
                </c:pt>
                <c:pt idx="901">
                  <c:v>97.0</c:v>
                </c:pt>
                <c:pt idx="902">
                  <c:v>97.0</c:v>
                </c:pt>
                <c:pt idx="903">
                  <c:v>97.0</c:v>
                </c:pt>
                <c:pt idx="904">
                  <c:v>97.0</c:v>
                </c:pt>
                <c:pt idx="905">
                  <c:v>97.0</c:v>
                </c:pt>
                <c:pt idx="906">
                  <c:v>97.0</c:v>
                </c:pt>
                <c:pt idx="907">
                  <c:v>97.0</c:v>
                </c:pt>
                <c:pt idx="908">
                  <c:v>97.0</c:v>
                </c:pt>
                <c:pt idx="909">
                  <c:v>97.0</c:v>
                </c:pt>
                <c:pt idx="910">
                  <c:v>97.0</c:v>
                </c:pt>
                <c:pt idx="911">
                  <c:v>97.0</c:v>
                </c:pt>
                <c:pt idx="912">
                  <c:v>97.0</c:v>
                </c:pt>
                <c:pt idx="913">
                  <c:v>97.0</c:v>
                </c:pt>
                <c:pt idx="914">
                  <c:v>97.0</c:v>
                </c:pt>
                <c:pt idx="915">
                  <c:v>97.0</c:v>
                </c:pt>
                <c:pt idx="916">
                  <c:v>97.0</c:v>
                </c:pt>
                <c:pt idx="917">
                  <c:v>97.0</c:v>
                </c:pt>
                <c:pt idx="918">
                  <c:v>97.0</c:v>
                </c:pt>
                <c:pt idx="919">
                  <c:v>97.0</c:v>
                </c:pt>
                <c:pt idx="920">
                  <c:v>97.0</c:v>
                </c:pt>
                <c:pt idx="921">
                  <c:v>97.0</c:v>
                </c:pt>
                <c:pt idx="922">
                  <c:v>97.0</c:v>
                </c:pt>
                <c:pt idx="923">
                  <c:v>97.0</c:v>
                </c:pt>
                <c:pt idx="924">
                  <c:v>97.0</c:v>
                </c:pt>
                <c:pt idx="925">
                  <c:v>97.0</c:v>
                </c:pt>
                <c:pt idx="926">
                  <c:v>97.0</c:v>
                </c:pt>
                <c:pt idx="927">
                  <c:v>97.0</c:v>
                </c:pt>
                <c:pt idx="928">
                  <c:v>97.0</c:v>
                </c:pt>
                <c:pt idx="929">
                  <c:v>97.0</c:v>
                </c:pt>
                <c:pt idx="930">
                  <c:v>97.0</c:v>
                </c:pt>
                <c:pt idx="931">
                  <c:v>97.0</c:v>
                </c:pt>
                <c:pt idx="932">
                  <c:v>97.0</c:v>
                </c:pt>
                <c:pt idx="933">
                  <c:v>97.0</c:v>
                </c:pt>
                <c:pt idx="934">
                  <c:v>97.0</c:v>
                </c:pt>
                <c:pt idx="935">
                  <c:v>97.0</c:v>
                </c:pt>
                <c:pt idx="936">
                  <c:v>97.0</c:v>
                </c:pt>
                <c:pt idx="937">
                  <c:v>97.0</c:v>
                </c:pt>
                <c:pt idx="938">
                  <c:v>98.0</c:v>
                </c:pt>
                <c:pt idx="939">
                  <c:v>98.0</c:v>
                </c:pt>
                <c:pt idx="940">
                  <c:v>98.0</c:v>
                </c:pt>
                <c:pt idx="941">
                  <c:v>98.0</c:v>
                </c:pt>
                <c:pt idx="942">
                  <c:v>98.0</c:v>
                </c:pt>
                <c:pt idx="943">
                  <c:v>98.0</c:v>
                </c:pt>
                <c:pt idx="944">
                  <c:v>98.0</c:v>
                </c:pt>
                <c:pt idx="945">
                  <c:v>98.0</c:v>
                </c:pt>
                <c:pt idx="946">
                  <c:v>98.0</c:v>
                </c:pt>
                <c:pt idx="947">
                  <c:v>98.0</c:v>
                </c:pt>
                <c:pt idx="948">
                  <c:v>98.0</c:v>
                </c:pt>
                <c:pt idx="949">
                  <c:v>98.0</c:v>
                </c:pt>
                <c:pt idx="950">
                  <c:v>98.0</c:v>
                </c:pt>
                <c:pt idx="951">
                  <c:v>98.0</c:v>
                </c:pt>
                <c:pt idx="952">
                  <c:v>98.0</c:v>
                </c:pt>
                <c:pt idx="953">
                  <c:v>98.0</c:v>
                </c:pt>
                <c:pt idx="954">
                  <c:v>98.0</c:v>
                </c:pt>
                <c:pt idx="955">
                  <c:v>98.0</c:v>
                </c:pt>
                <c:pt idx="956">
                  <c:v>98.0</c:v>
                </c:pt>
                <c:pt idx="957">
                  <c:v>98.0</c:v>
                </c:pt>
                <c:pt idx="958">
                  <c:v>98.0</c:v>
                </c:pt>
                <c:pt idx="959">
                  <c:v>98.0</c:v>
                </c:pt>
                <c:pt idx="960">
                  <c:v>98.0</c:v>
                </c:pt>
                <c:pt idx="961">
                  <c:v>98.0</c:v>
                </c:pt>
                <c:pt idx="962">
                  <c:v>98.0</c:v>
                </c:pt>
                <c:pt idx="963">
                  <c:v>98.0</c:v>
                </c:pt>
                <c:pt idx="964">
                  <c:v>98.0</c:v>
                </c:pt>
                <c:pt idx="965">
                  <c:v>98.0</c:v>
                </c:pt>
                <c:pt idx="966">
                  <c:v>98.0</c:v>
                </c:pt>
                <c:pt idx="967">
                  <c:v>98.0</c:v>
                </c:pt>
                <c:pt idx="968">
                  <c:v>98.0</c:v>
                </c:pt>
                <c:pt idx="969">
                  <c:v>98.0</c:v>
                </c:pt>
                <c:pt idx="970">
                  <c:v>98.0</c:v>
                </c:pt>
                <c:pt idx="971">
                  <c:v>98.0</c:v>
                </c:pt>
                <c:pt idx="972">
                  <c:v>98.0</c:v>
                </c:pt>
                <c:pt idx="973">
                  <c:v>98.0</c:v>
                </c:pt>
                <c:pt idx="974">
                  <c:v>98.0</c:v>
                </c:pt>
                <c:pt idx="975">
                  <c:v>98.0</c:v>
                </c:pt>
                <c:pt idx="976">
                  <c:v>99.0</c:v>
                </c:pt>
                <c:pt idx="977">
                  <c:v>99.0</c:v>
                </c:pt>
                <c:pt idx="978">
                  <c:v>99.0</c:v>
                </c:pt>
                <c:pt idx="979">
                  <c:v>99.0</c:v>
                </c:pt>
                <c:pt idx="980">
                  <c:v>99.0</c:v>
                </c:pt>
                <c:pt idx="981">
                  <c:v>99.0</c:v>
                </c:pt>
                <c:pt idx="982">
                  <c:v>99.0</c:v>
                </c:pt>
                <c:pt idx="983">
                  <c:v>99.0</c:v>
                </c:pt>
                <c:pt idx="984">
                  <c:v>99.0</c:v>
                </c:pt>
                <c:pt idx="985">
                  <c:v>99.0</c:v>
                </c:pt>
                <c:pt idx="986">
                  <c:v>99.0</c:v>
                </c:pt>
                <c:pt idx="987">
                  <c:v>99.0</c:v>
                </c:pt>
                <c:pt idx="988">
                  <c:v>99.0</c:v>
                </c:pt>
                <c:pt idx="989">
                  <c:v>99.0</c:v>
                </c:pt>
                <c:pt idx="990">
                  <c:v>99.0</c:v>
                </c:pt>
                <c:pt idx="991">
                  <c:v>99.0</c:v>
                </c:pt>
                <c:pt idx="992">
                  <c:v>99.0</c:v>
                </c:pt>
                <c:pt idx="993">
                  <c:v>99.0</c:v>
                </c:pt>
                <c:pt idx="994">
                  <c:v>99.0</c:v>
                </c:pt>
                <c:pt idx="995">
                  <c:v>99.0</c:v>
                </c:pt>
                <c:pt idx="996">
                  <c:v>99.0</c:v>
                </c:pt>
                <c:pt idx="997">
                  <c:v>99.0</c:v>
                </c:pt>
                <c:pt idx="998">
                  <c:v>99.0</c:v>
                </c:pt>
                <c:pt idx="999">
                  <c:v>99.0</c:v>
                </c:pt>
                <c:pt idx="1000">
                  <c:v>99.0</c:v>
                </c:pt>
                <c:pt idx="1001">
                  <c:v>99.0</c:v>
                </c:pt>
                <c:pt idx="1002">
                  <c:v>99.0</c:v>
                </c:pt>
                <c:pt idx="1003">
                  <c:v>99.0</c:v>
                </c:pt>
                <c:pt idx="1004">
                  <c:v>99.0</c:v>
                </c:pt>
                <c:pt idx="1005">
                  <c:v>99.0</c:v>
                </c:pt>
                <c:pt idx="1006">
                  <c:v>99.0</c:v>
                </c:pt>
                <c:pt idx="1007">
                  <c:v>99.0</c:v>
                </c:pt>
                <c:pt idx="1008">
                  <c:v>100.0</c:v>
                </c:pt>
                <c:pt idx="1009">
                  <c:v>100.0</c:v>
                </c:pt>
                <c:pt idx="1010">
                  <c:v>100.0</c:v>
                </c:pt>
                <c:pt idx="1011">
                  <c:v>100.0</c:v>
                </c:pt>
                <c:pt idx="1012">
                  <c:v>100.0</c:v>
                </c:pt>
                <c:pt idx="1013">
                  <c:v>100.0</c:v>
                </c:pt>
                <c:pt idx="1014">
                  <c:v>100.0</c:v>
                </c:pt>
                <c:pt idx="1015">
                  <c:v>100.0</c:v>
                </c:pt>
                <c:pt idx="1016">
                  <c:v>100.0</c:v>
                </c:pt>
                <c:pt idx="1017">
                  <c:v>100.0</c:v>
                </c:pt>
                <c:pt idx="1018">
                  <c:v>100.0</c:v>
                </c:pt>
                <c:pt idx="1019">
                  <c:v>100.0</c:v>
                </c:pt>
                <c:pt idx="1020">
                  <c:v>100.0</c:v>
                </c:pt>
                <c:pt idx="1021">
                  <c:v>100.0</c:v>
                </c:pt>
                <c:pt idx="1022">
                  <c:v>100.0</c:v>
                </c:pt>
                <c:pt idx="1023">
                  <c:v>100.0</c:v>
                </c:pt>
                <c:pt idx="1024">
                  <c:v>100.0</c:v>
                </c:pt>
                <c:pt idx="1025">
                  <c:v>100.0</c:v>
                </c:pt>
                <c:pt idx="1026">
                  <c:v>100.0</c:v>
                </c:pt>
                <c:pt idx="1027">
                  <c:v>100.0</c:v>
                </c:pt>
                <c:pt idx="1028">
                  <c:v>100.0</c:v>
                </c:pt>
                <c:pt idx="1029">
                  <c:v>100.0</c:v>
                </c:pt>
                <c:pt idx="1030">
                  <c:v>100.0</c:v>
                </c:pt>
                <c:pt idx="1031">
                  <c:v>100.0</c:v>
                </c:pt>
                <c:pt idx="1032">
                  <c:v>100.0</c:v>
                </c:pt>
                <c:pt idx="1033">
                  <c:v>100.0</c:v>
                </c:pt>
                <c:pt idx="1034">
                  <c:v>100.0</c:v>
                </c:pt>
                <c:pt idx="1035">
                  <c:v>100.0</c:v>
                </c:pt>
                <c:pt idx="1036">
                  <c:v>100.0</c:v>
                </c:pt>
                <c:pt idx="1037">
                  <c:v>100.0</c:v>
                </c:pt>
                <c:pt idx="1038">
                  <c:v>100.0</c:v>
                </c:pt>
                <c:pt idx="1039">
                  <c:v>100.0</c:v>
                </c:pt>
                <c:pt idx="1040">
                  <c:v>100.0</c:v>
                </c:pt>
                <c:pt idx="1041">
                  <c:v>100.0</c:v>
                </c:pt>
                <c:pt idx="1042">
                  <c:v>100.0</c:v>
                </c:pt>
                <c:pt idx="1043">
                  <c:v>100.0</c:v>
                </c:pt>
                <c:pt idx="1044">
                  <c:v>100.0</c:v>
                </c:pt>
                <c:pt idx="1045">
                  <c:v>100.0</c:v>
                </c:pt>
                <c:pt idx="1046">
                  <c:v>100.0</c:v>
                </c:pt>
                <c:pt idx="1047">
                  <c:v>100.0</c:v>
                </c:pt>
                <c:pt idx="1048">
                  <c:v>100.0</c:v>
                </c:pt>
                <c:pt idx="1049">
                  <c:v>100.0</c:v>
                </c:pt>
                <c:pt idx="1050">
                  <c:v>100.0</c:v>
                </c:pt>
                <c:pt idx="1051">
                  <c:v>100.0</c:v>
                </c:pt>
                <c:pt idx="1052">
                  <c:v>100.0</c:v>
                </c:pt>
                <c:pt idx="1053">
                  <c:v>100.0</c:v>
                </c:pt>
                <c:pt idx="1054">
                  <c:v>100.0</c:v>
                </c:pt>
                <c:pt idx="1055">
                  <c:v>100.0</c:v>
                </c:pt>
                <c:pt idx="1056">
                  <c:v>100.0</c:v>
                </c:pt>
                <c:pt idx="1057">
                  <c:v>100.0</c:v>
                </c:pt>
                <c:pt idx="1058">
                  <c:v>100.0</c:v>
                </c:pt>
                <c:pt idx="1059">
                  <c:v>100.0</c:v>
                </c:pt>
                <c:pt idx="1060">
                  <c:v>100.0</c:v>
                </c:pt>
                <c:pt idx="1061">
                  <c:v>100.0</c:v>
                </c:pt>
                <c:pt idx="1062">
                  <c:v>100.0</c:v>
                </c:pt>
                <c:pt idx="1063">
                  <c:v>100.0</c:v>
                </c:pt>
                <c:pt idx="1064">
                  <c:v>100.0</c:v>
                </c:pt>
                <c:pt idx="1065">
                  <c:v>100.0</c:v>
                </c:pt>
                <c:pt idx="1066">
                  <c:v>100.0</c:v>
                </c:pt>
                <c:pt idx="1067">
                  <c:v>100.0</c:v>
                </c:pt>
                <c:pt idx="1068">
                  <c:v>100.0</c:v>
                </c:pt>
                <c:pt idx="1069">
                  <c:v>100.0</c:v>
                </c:pt>
                <c:pt idx="1070">
                  <c:v>100.0</c:v>
                </c:pt>
                <c:pt idx="1071">
                  <c:v>100.0</c:v>
                </c:pt>
                <c:pt idx="1072">
                  <c:v>100.0</c:v>
                </c:pt>
                <c:pt idx="1073">
                  <c:v>100.0</c:v>
                </c:pt>
                <c:pt idx="1074">
                  <c:v>100.0</c:v>
                </c:pt>
                <c:pt idx="1075">
                  <c:v>100.0</c:v>
                </c:pt>
                <c:pt idx="1076">
                  <c:v>100.0</c:v>
                </c:pt>
                <c:pt idx="1077">
                  <c:v>100.0</c:v>
                </c:pt>
                <c:pt idx="1078">
                  <c:v>100.0</c:v>
                </c:pt>
                <c:pt idx="1079">
                  <c:v>100.0</c:v>
                </c:pt>
                <c:pt idx="1080">
                  <c:v>100.0</c:v>
                </c:pt>
                <c:pt idx="1081">
                  <c:v>100.0</c:v>
                </c:pt>
                <c:pt idx="1082">
                  <c:v>101.0</c:v>
                </c:pt>
                <c:pt idx="1083">
                  <c:v>101.0</c:v>
                </c:pt>
                <c:pt idx="1084">
                  <c:v>101.0</c:v>
                </c:pt>
                <c:pt idx="1085">
                  <c:v>101.0</c:v>
                </c:pt>
                <c:pt idx="1086">
                  <c:v>101.0</c:v>
                </c:pt>
                <c:pt idx="1087">
                  <c:v>101.0</c:v>
                </c:pt>
                <c:pt idx="1088">
                  <c:v>101.0</c:v>
                </c:pt>
                <c:pt idx="1089">
                  <c:v>101.0</c:v>
                </c:pt>
                <c:pt idx="1090">
                  <c:v>101.0</c:v>
                </c:pt>
                <c:pt idx="1091">
                  <c:v>101.0</c:v>
                </c:pt>
                <c:pt idx="1092">
                  <c:v>101.0</c:v>
                </c:pt>
                <c:pt idx="1093">
                  <c:v>101.0</c:v>
                </c:pt>
                <c:pt idx="1094">
                  <c:v>101.0</c:v>
                </c:pt>
                <c:pt idx="1095">
                  <c:v>101.0</c:v>
                </c:pt>
                <c:pt idx="1096">
                  <c:v>101.0</c:v>
                </c:pt>
                <c:pt idx="1097">
                  <c:v>101.0</c:v>
                </c:pt>
                <c:pt idx="1098">
                  <c:v>101.0</c:v>
                </c:pt>
                <c:pt idx="1099">
                  <c:v>101.0</c:v>
                </c:pt>
                <c:pt idx="1100">
                  <c:v>101.0</c:v>
                </c:pt>
                <c:pt idx="1101">
                  <c:v>101.0</c:v>
                </c:pt>
                <c:pt idx="1102">
                  <c:v>101.0</c:v>
                </c:pt>
                <c:pt idx="1103">
                  <c:v>101.0</c:v>
                </c:pt>
                <c:pt idx="1104">
                  <c:v>101.0</c:v>
                </c:pt>
                <c:pt idx="1105">
                  <c:v>101.0</c:v>
                </c:pt>
                <c:pt idx="1106">
                  <c:v>101.0</c:v>
                </c:pt>
                <c:pt idx="1107">
                  <c:v>101.0</c:v>
                </c:pt>
                <c:pt idx="1108">
                  <c:v>101.0</c:v>
                </c:pt>
                <c:pt idx="1109">
                  <c:v>101.0</c:v>
                </c:pt>
                <c:pt idx="1110">
                  <c:v>101.0</c:v>
                </c:pt>
                <c:pt idx="1111">
                  <c:v>101.0</c:v>
                </c:pt>
                <c:pt idx="1112">
                  <c:v>101.0</c:v>
                </c:pt>
                <c:pt idx="1113">
                  <c:v>101.0</c:v>
                </c:pt>
                <c:pt idx="1114">
                  <c:v>101.0</c:v>
                </c:pt>
                <c:pt idx="1115">
                  <c:v>101.0</c:v>
                </c:pt>
                <c:pt idx="1116">
                  <c:v>101.0</c:v>
                </c:pt>
                <c:pt idx="1117">
                  <c:v>101.0</c:v>
                </c:pt>
                <c:pt idx="1118">
                  <c:v>101.0</c:v>
                </c:pt>
                <c:pt idx="1119">
                  <c:v>101.0</c:v>
                </c:pt>
                <c:pt idx="1120">
                  <c:v>101.0</c:v>
                </c:pt>
                <c:pt idx="1121">
                  <c:v>101.0</c:v>
                </c:pt>
                <c:pt idx="1122">
                  <c:v>101.0</c:v>
                </c:pt>
                <c:pt idx="1123">
                  <c:v>101.0</c:v>
                </c:pt>
                <c:pt idx="1124">
                  <c:v>101.0</c:v>
                </c:pt>
                <c:pt idx="1125">
                  <c:v>101.0</c:v>
                </c:pt>
                <c:pt idx="1126">
                  <c:v>101.0</c:v>
                </c:pt>
                <c:pt idx="1127">
                  <c:v>101.0</c:v>
                </c:pt>
                <c:pt idx="1128">
                  <c:v>101.0</c:v>
                </c:pt>
                <c:pt idx="1129">
                  <c:v>101.0</c:v>
                </c:pt>
                <c:pt idx="1130">
                  <c:v>101.0</c:v>
                </c:pt>
                <c:pt idx="1131">
                  <c:v>101.0</c:v>
                </c:pt>
                <c:pt idx="1132">
                  <c:v>101.0</c:v>
                </c:pt>
                <c:pt idx="1133">
                  <c:v>101.0</c:v>
                </c:pt>
                <c:pt idx="1134">
                  <c:v>101.0</c:v>
                </c:pt>
                <c:pt idx="1135">
                  <c:v>101.0</c:v>
                </c:pt>
                <c:pt idx="1136">
                  <c:v>101.0</c:v>
                </c:pt>
                <c:pt idx="1137">
                  <c:v>101.0</c:v>
                </c:pt>
                <c:pt idx="1138">
                  <c:v>101.0</c:v>
                </c:pt>
                <c:pt idx="1139">
                  <c:v>101.0</c:v>
                </c:pt>
                <c:pt idx="1140">
                  <c:v>101.0</c:v>
                </c:pt>
                <c:pt idx="1141">
                  <c:v>101.0</c:v>
                </c:pt>
                <c:pt idx="1142">
                  <c:v>101.0</c:v>
                </c:pt>
                <c:pt idx="1143">
                  <c:v>101.0</c:v>
                </c:pt>
                <c:pt idx="1144">
                  <c:v>101.0</c:v>
                </c:pt>
                <c:pt idx="1145">
                  <c:v>101.0</c:v>
                </c:pt>
                <c:pt idx="1146">
                  <c:v>102.0</c:v>
                </c:pt>
                <c:pt idx="1147">
                  <c:v>102.0</c:v>
                </c:pt>
                <c:pt idx="1148">
                  <c:v>102.0</c:v>
                </c:pt>
                <c:pt idx="1149">
                  <c:v>102.0</c:v>
                </c:pt>
                <c:pt idx="1150">
                  <c:v>102.0</c:v>
                </c:pt>
                <c:pt idx="1151">
                  <c:v>102.0</c:v>
                </c:pt>
                <c:pt idx="1152">
                  <c:v>102.0</c:v>
                </c:pt>
                <c:pt idx="1153">
                  <c:v>102.0</c:v>
                </c:pt>
                <c:pt idx="1154">
                  <c:v>102.0</c:v>
                </c:pt>
                <c:pt idx="1155">
                  <c:v>102.0</c:v>
                </c:pt>
                <c:pt idx="1156">
                  <c:v>102.0</c:v>
                </c:pt>
                <c:pt idx="1157">
                  <c:v>102.0</c:v>
                </c:pt>
                <c:pt idx="1158">
                  <c:v>102.0</c:v>
                </c:pt>
                <c:pt idx="1159">
                  <c:v>102.0</c:v>
                </c:pt>
                <c:pt idx="1160">
                  <c:v>102.0</c:v>
                </c:pt>
                <c:pt idx="1161">
                  <c:v>102.0</c:v>
                </c:pt>
                <c:pt idx="1162">
                  <c:v>102.0</c:v>
                </c:pt>
                <c:pt idx="1163">
                  <c:v>102.0</c:v>
                </c:pt>
                <c:pt idx="1164">
                  <c:v>102.0</c:v>
                </c:pt>
                <c:pt idx="1165">
                  <c:v>102.0</c:v>
                </c:pt>
                <c:pt idx="1166">
                  <c:v>102.0</c:v>
                </c:pt>
                <c:pt idx="1167">
                  <c:v>102.0</c:v>
                </c:pt>
                <c:pt idx="1168">
                  <c:v>102.0</c:v>
                </c:pt>
                <c:pt idx="1169">
                  <c:v>102.0</c:v>
                </c:pt>
                <c:pt idx="1170">
                  <c:v>102.0</c:v>
                </c:pt>
                <c:pt idx="1171">
                  <c:v>102.0</c:v>
                </c:pt>
                <c:pt idx="1172">
                  <c:v>102.0</c:v>
                </c:pt>
                <c:pt idx="1173">
                  <c:v>102.0</c:v>
                </c:pt>
                <c:pt idx="1174">
                  <c:v>102.0</c:v>
                </c:pt>
                <c:pt idx="1175">
                  <c:v>102.0</c:v>
                </c:pt>
                <c:pt idx="1176">
                  <c:v>102.0</c:v>
                </c:pt>
                <c:pt idx="1177">
                  <c:v>102.0</c:v>
                </c:pt>
                <c:pt idx="1178">
                  <c:v>102.0</c:v>
                </c:pt>
                <c:pt idx="1179">
                  <c:v>102.0</c:v>
                </c:pt>
                <c:pt idx="1180">
                  <c:v>102.0</c:v>
                </c:pt>
                <c:pt idx="1181">
                  <c:v>102.0</c:v>
                </c:pt>
                <c:pt idx="1182">
                  <c:v>102.0</c:v>
                </c:pt>
                <c:pt idx="1183">
                  <c:v>102.0</c:v>
                </c:pt>
                <c:pt idx="1184">
                  <c:v>102.0</c:v>
                </c:pt>
                <c:pt idx="1185">
                  <c:v>102.0</c:v>
                </c:pt>
                <c:pt idx="1186">
                  <c:v>102.0</c:v>
                </c:pt>
                <c:pt idx="1187">
                  <c:v>102.0</c:v>
                </c:pt>
                <c:pt idx="1188">
                  <c:v>102.0</c:v>
                </c:pt>
                <c:pt idx="1189">
                  <c:v>102.0</c:v>
                </c:pt>
                <c:pt idx="1190">
                  <c:v>102.0</c:v>
                </c:pt>
                <c:pt idx="1191">
                  <c:v>102.0</c:v>
                </c:pt>
                <c:pt idx="1192">
                  <c:v>102.0</c:v>
                </c:pt>
                <c:pt idx="1193">
                  <c:v>102.0</c:v>
                </c:pt>
                <c:pt idx="1194">
                  <c:v>102.0</c:v>
                </c:pt>
                <c:pt idx="1195">
                  <c:v>102.0</c:v>
                </c:pt>
                <c:pt idx="1196">
                  <c:v>102.0</c:v>
                </c:pt>
                <c:pt idx="1197">
                  <c:v>102.0</c:v>
                </c:pt>
                <c:pt idx="1198">
                  <c:v>102.0</c:v>
                </c:pt>
                <c:pt idx="1199">
                  <c:v>102.0</c:v>
                </c:pt>
                <c:pt idx="1200">
                  <c:v>102.0</c:v>
                </c:pt>
                <c:pt idx="1201">
                  <c:v>102.0</c:v>
                </c:pt>
                <c:pt idx="1202">
                  <c:v>103.0</c:v>
                </c:pt>
                <c:pt idx="1203">
                  <c:v>103.0</c:v>
                </c:pt>
                <c:pt idx="1204">
                  <c:v>103.0</c:v>
                </c:pt>
                <c:pt idx="1205">
                  <c:v>103.0</c:v>
                </c:pt>
                <c:pt idx="1206">
                  <c:v>103.0</c:v>
                </c:pt>
                <c:pt idx="1207">
                  <c:v>103.0</c:v>
                </c:pt>
                <c:pt idx="1208">
                  <c:v>103.0</c:v>
                </c:pt>
                <c:pt idx="1209">
                  <c:v>103.0</c:v>
                </c:pt>
                <c:pt idx="1210">
                  <c:v>103.0</c:v>
                </c:pt>
                <c:pt idx="1211">
                  <c:v>103.0</c:v>
                </c:pt>
                <c:pt idx="1212">
                  <c:v>103.0</c:v>
                </c:pt>
                <c:pt idx="1213">
                  <c:v>103.0</c:v>
                </c:pt>
                <c:pt idx="1214">
                  <c:v>103.0</c:v>
                </c:pt>
                <c:pt idx="1215">
                  <c:v>103.0</c:v>
                </c:pt>
                <c:pt idx="1216">
                  <c:v>103.0</c:v>
                </c:pt>
                <c:pt idx="1217">
                  <c:v>103.0</c:v>
                </c:pt>
                <c:pt idx="1218">
                  <c:v>103.0</c:v>
                </c:pt>
                <c:pt idx="1219">
                  <c:v>103.0</c:v>
                </c:pt>
                <c:pt idx="1220">
                  <c:v>103.0</c:v>
                </c:pt>
                <c:pt idx="1221">
                  <c:v>103.0</c:v>
                </c:pt>
                <c:pt idx="1222">
                  <c:v>103.0</c:v>
                </c:pt>
                <c:pt idx="1223">
                  <c:v>103.0</c:v>
                </c:pt>
                <c:pt idx="1224">
                  <c:v>103.0</c:v>
                </c:pt>
                <c:pt idx="1225">
                  <c:v>103.0</c:v>
                </c:pt>
                <c:pt idx="1226">
                  <c:v>103.0</c:v>
                </c:pt>
                <c:pt idx="1227">
                  <c:v>103.0</c:v>
                </c:pt>
                <c:pt idx="1228">
                  <c:v>103.0</c:v>
                </c:pt>
                <c:pt idx="1229">
                  <c:v>103.0</c:v>
                </c:pt>
                <c:pt idx="1230">
                  <c:v>103.0</c:v>
                </c:pt>
                <c:pt idx="1231">
                  <c:v>103.0</c:v>
                </c:pt>
                <c:pt idx="1232">
                  <c:v>103.0</c:v>
                </c:pt>
                <c:pt idx="1233">
                  <c:v>103.0</c:v>
                </c:pt>
                <c:pt idx="1234">
                  <c:v>103.0</c:v>
                </c:pt>
                <c:pt idx="1235">
                  <c:v>103.0</c:v>
                </c:pt>
                <c:pt idx="1236">
                  <c:v>103.0</c:v>
                </c:pt>
                <c:pt idx="1237">
                  <c:v>103.0</c:v>
                </c:pt>
                <c:pt idx="1238">
                  <c:v>103.0</c:v>
                </c:pt>
                <c:pt idx="1239">
                  <c:v>103.0</c:v>
                </c:pt>
                <c:pt idx="1240">
                  <c:v>103.0</c:v>
                </c:pt>
                <c:pt idx="1241">
                  <c:v>103.0</c:v>
                </c:pt>
                <c:pt idx="1242">
                  <c:v>103.0</c:v>
                </c:pt>
                <c:pt idx="1243">
                  <c:v>103.0</c:v>
                </c:pt>
                <c:pt idx="1244">
                  <c:v>103.0</c:v>
                </c:pt>
                <c:pt idx="1245">
                  <c:v>103.0</c:v>
                </c:pt>
                <c:pt idx="1246">
                  <c:v>103.0</c:v>
                </c:pt>
                <c:pt idx="1247">
                  <c:v>103.0</c:v>
                </c:pt>
                <c:pt idx="1248">
                  <c:v>103.0</c:v>
                </c:pt>
                <c:pt idx="1249">
                  <c:v>103.0</c:v>
                </c:pt>
                <c:pt idx="1250">
                  <c:v>103.0</c:v>
                </c:pt>
                <c:pt idx="1251">
                  <c:v>103.0</c:v>
                </c:pt>
                <c:pt idx="1252">
                  <c:v>103.0</c:v>
                </c:pt>
                <c:pt idx="1253">
                  <c:v>103.0</c:v>
                </c:pt>
                <c:pt idx="1254">
                  <c:v>103.0</c:v>
                </c:pt>
                <c:pt idx="1255">
                  <c:v>103.0</c:v>
                </c:pt>
                <c:pt idx="1256">
                  <c:v>103.0</c:v>
                </c:pt>
                <c:pt idx="1257">
                  <c:v>103.0</c:v>
                </c:pt>
                <c:pt idx="1258">
                  <c:v>103.0</c:v>
                </c:pt>
                <c:pt idx="1259">
                  <c:v>103.0</c:v>
                </c:pt>
                <c:pt idx="1260">
                  <c:v>103.0</c:v>
                </c:pt>
                <c:pt idx="1261">
                  <c:v>103.0</c:v>
                </c:pt>
                <c:pt idx="1262">
                  <c:v>103.0</c:v>
                </c:pt>
                <c:pt idx="1263">
                  <c:v>103.0</c:v>
                </c:pt>
                <c:pt idx="1264">
                  <c:v>103.0</c:v>
                </c:pt>
                <c:pt idx="1265">
                  <c:v>104.0</c:v>
                </c:pt>
                <c:pt idx="1266">
                  <c:v>104.0</c:v>
                </c:pt>
                <c:pt idx="1267">
                  <c:v>104.0</c:v>
                </c:pt>
                <c:pt idx="1268">
                  <c:v>104.0</c:v>
                </c:pt>
                <c:pt idx="1269">
                  <c:v>104.0</c:v>
                </c:pt>
                <c:pt idx="1270">
                  <c:v>104.0</c:v>
                </c:pt>
                <c:pt idx="1271">
                  <c:v>104.0</c:v>
                </c:pt>
                <c:pt idx="1272">
                  <c:v>104.0</c:v>
                </c:pt>
                <c:pt idx="1273">
                  <c:v>104.0</c:v>
                </c:pt>
                <c:pt idx="1274">
                  <c:v>104.0</c:v>
                </c:pt>
                <c:pt idx="1275">
                  <c:v>104.0</c:v>
                </c:pt>
                <c:pt idx="1276">
                  <c:v>104.0</c:v>
                </c:pt>
                <c:pt idx="1277">
                  <c:v>104.0</c:v>
                </c:pt>
                <c:pt idx="1278">
                  <c:v>104.0</c:v>
                </c:pt>
                <c:pt idx="1279">
                  <c:v>104.0</c:v>
                </c:pt>
                <c:pt idx="1280">
                  <c:v>104.0</c:v>
                </c:pt>
                <c:pt idx="1281">
                  <c:v>104.0</c:v>
                </c:pt>
                <c:pt idx="1282">
                  <c:v>104.0</c:v>
                </c:pt>
                <c:pt idx="1283">
                  <c:v>104.0</c:v>
                </c:pt>
                <c:pt idx="1284">
                  <c:v>104.0</c:v>
                </c:pt>
                <c:pt idx="1285">
                  <c:v>104.0</c:v>
                </c:pt>
                <c:pt idx="1286">
                  <c:v>104.0</c:v>
                </c:pt>
                <c:pt idx="1287">
                  <c:v>104.0</c:v>
                </c:pt>
                <c:pt idx="1288">
                  <c:v>104.0</c:v>
                </c:pt>
                <c:pt idx="1289">
                  <c:v>104.0</c:v>
                </c:pt>
                <c:pt idx="1290">
                  <c:v>104.0</c:v>
                </c:pt>
                <c:pt idx="1291">
                  <c:v>104.0</c:v>
                </c:pt>
                <c:pt idx="1292">
                  <c:v>104.0</c:v>
                </c:pt>
                <c:pt idx="1293">
                  <c:v>104.0</c:v>
                </c:pt>
                <c:pt idx="1294">
                  <c:v>104.0</c:v>
                </c:pt>
                <c:pt idx="1295">
                  <c:v>104.0</c:v>
                </c:pt>
                <c:pt idx="1296">
                  <c:v>104.0</c:v>
                </c:pt>
                <c:pt idx="1297">
                  <c:v>104.0</c:v>
                </c:pt>
                <c:pt idx="1298">
                  <c:v>104.0</c:v>
                </c:pt>
                <c:pt idx="1299">
                  <c:v>104.0</c:v>
                </c:pt>
                <c:pt idx="1300">
                  <c:v>104.0</c:v>
                </c:pt>
                <c:pt idx="1301">
                  <c:v>104.0</c:v>
                </c:pt>
                <c:pt idx="1302">
                  <c:v>104.0</c:v>
                </c:pt>
                <c:pt idx="1303">
                  <c:v>104.0</c:v>
                </c:pt>
                <c:pt idx="1304">
                  <c:v>104.0</c:v>
                </c:pt>
                <c:pt idx="1305">
                  <c:v>104.0</c:v>
                </c:pt>
                <c:pt idx="1306">
                  <c:v>104.0</c:v>
                </c:pt>
                <c:pt idx="1307">
                  <c:v>104.0</c:v>
                </c:pt>
                <c:pt idx="1308">
                  <c:v>104.0</c:v>
                </c:pt>
                <c:pt idx="1309">
                  <c:v>104.0</c:v>
                </c:pt>
                <c:pt idx="1310">
                  <c:v>104.0</c:v>
                </c:pt>
                <c:pt idx="1311">
                  <c:v>104.0</c:v>
                </c:pt>
                <c:pt idx="1312">
                  <c:v>104.0</c:v>
                </c:pt>
                <c:pt idx="1313">
                  <c:v>104.0</c:v>
                </c:pt>
                <c:pt idx="1314">
                  <c:v>104.0</c:v>
                </c:pt>
                <c:pt idx="1315">
                  <c:v>104.0</c:v>
                </c:pt>
                <c:pt idx="1316">
                  <c:v>104.0</c:v>
                </c:pt>
                <c:pt idx="1317">
                  <c:v>104.0</c:v>
                </c:pt>
                <c:pt idx="1318">
                  <c:v>104.0</c:v>
                </c:pt>
                <c:pt idx="1319">
                  <c:v>104.0</c:v>
                </c:pt>
                <c:pt idx="1320">
                  <c:v>104.0</c:v>
                </c:pt>
                <c:pt idx="1321">
                  <c:v>104.0</c:v>
                </c:pt>
                <c:pt idx="1322">
                  <c:v>104.0</c:v>
                </c:pt>
                <c:pt idx="1323">
                  <c:v>105.0</c:v>
                </c:pt>
                <c:pt idx="1324">
                  <c:v>105.0</c:v>
                </c:pt>
                <c:pt idx="1325">
                  <c:v>105.0</c:v>
                </c:pt>
                <c:pt idx="1326">
                  <c:v>105.0</c:v>
                </c:pt>
                <c:pt idx="1327">
                  <c:v>105.0</c:v>
                </c:pt>
                <c:pt idx="1328">
                  <c:v>105.0</c:v>
                </c:pt>
                <c:pt idx="1329">
                  <c:v>105.0</c:v>
                </c:pt>
                <c:pt idx="1330">
                  <c:v>105.0</c:v>
                </c:pt>
                <c:pt idx="1331">
                  <c:v>105.0</c:v>
                </c:pt>
                <c:pt idx="1332">
                  <c:v>105.0</c:v>
                </c:pt>
                <c:pt idx="1333">
                  <c:v>105.0</c:v>
                </c:pt>
                <c:pt idx="1334">
                  <c:v>105.0</c:v>
                </c:pt>
                <c:pt idx="1335">
                  <c:v>105.0</c:v>
                </c:pt>
                <c:pt idx="1336">
                  <c:v>105.0</c:v>
                </c:pt>
                <c:pt idx="1337">
                  <c:v>105.0</c:v>
                </c:pt>
                <c:pt idx="1338">
                  <c:v>105.0</c:v>
                </c:pt>
                <c:pt idx="1339">
                  <c:v>105.0</c:v>
                </c:pt>
                <c:pt idx="1340">
                  <c:v>105.0</c:v>
                </c:pt>
                <c:pt idx="1341">
                  <c:v>105.0</c:v>
                </c:pt>
                <c:pt idx="1342">
                  <c:v>105.0</c:v>
                </c:pt>
                <c:pt idx="1343">
                  <c:v>105.0</c:v>
                </c:pt>
                <c:pt idx="1344">
                  <c:v>105.0</c:v>
                </c:pt>
                <c:pt idx="1345">
                  <c:v>105.0</c:v>
                </c:pt>
                <c:pt idx="1346">
                  <c:v>105.0</c:v>
                </c:pt>
                <c:pt idx="1347">
                  <c:v>105.0</c:v>
                </c:pt>
                <c:pt idx="1348">
                  <c:v>105.0</c:v>
                </c:pt>
                <c:pt idx="1349">
                  <c:v>105.0</c:v>
                </c:pt>
                <c:pt idx="1350">
                  <c:v>105.0</c:v>
                </c:pt>
                <c:pt idx="1351">
                  <c:v>105.0</c:v>
                </c:pt>
                <c:pt idx="1352">
                  <c:v>105.0</c:v>
                </c:pt>
                <c:pt idx="1353">
                  <c:v>105.0</c:v>
                </c:pt>
                <c:pt idx="1354">
                  <c:v>105.0</c:v>
                </c:pt>
                <c:pt idx="1355">
                  <c:v>105.0</c:v>
                </c:pt>
                <c:pt idx="1356">
                  <c:v>105.0</c:v>
                </c:pt>
                <c:pt idx="1357">
                  <c:v>105.0</c:v>
                </c:pt>
                <c:pt idx="1358">
                  <c:v>105.0</c:v>
                </c:pt>
                <c:pt idx="1359">
                  <c:v>105.0</c:v>
                </c:pt>
                <c:pt idx="1360">
                  <c:v>105.0</c:v>
                </c:pt>
                <c:pt idx="1361">
                  <c:v>105.0</c:v>
                </c:pt>
                <c:pt idx="1362">
                  <c:v>105.0</c:v>
                </c:pt>
                <c:pt idx="1363">
                  <c:v>105.0</c:v>
                </c:pt>
                <c:pt idx="1364">
                  <c:v>105.0</c:v>
                </c:pt>
                <c:pt idx="1365">
                  <c:v>105.0</c:v>
                </c:pt>
                <c:pt idx="1366">
                  <c:v>105.0</c:v>
                </c:pt>
                <c:pt idx="1367">
                  <c:v>105.0</c:v>
                </c:pt>
                <c:pt idx="1368">
                  <c:v>105.0</c:v>
                </c:pt>
                <c:pt idx="1369">
                  <c:v>105.0</c:v>
                </c:pt>
                <c:pt idx="1370">
                  <c:v>105.0</c:v>
                </c:pt>
                <c:pt idx="1371">
                  <c:v>105.0</c:v>
                </c:pt>
                <c:pt idx="1372">
                  <c:v>105.0</c:v>
                </c:pt>
                <c:pt idx="1373">
                  <c:v>105.0</c:v>
                </c:pt>
                <c:pt idx="1374">
                  <c:v>105.0</c:v>
                </c:pt>
                <c:pt idx="1375">
                  <c:v>105.0</c:v>
                </c:pt>
                <c:pt idx="1376">
                  <c:v>105.0</c:v>
                </c:pt>
                <c:pt idx="1377">
                  <c:v>105.0</c:v>
                </c:pt>
                <c:pt idx="1378">
                  <c:v>105.0</c:v>
                </c:pt>
                <c:pt idx="1379">
                  <c:v>105.0</c:v>
                </c:pt>
                <c:pt idx="1380">
                  <c:v>105.0</c:v>
                </c:pt>
                <c:pt idx="1381">
                  <c:v>105.0</c:v>
                </c:pt>
                <c:pt idx="1382">
                  <c:v>105.0</c:v>
                </c:pt>
                <c:pt idx="1383">
                  <c:v>105.0</c:v>
                </c:pt>
                <c:pt idx="1384">
                  <c:v>105.0</c:v>
                </c:pt>
                <c:pt idx="1385">
                  <c:v>105.0</c:v>
                </c:pt>
                <c:pt idx="1386">
                  <c:v>105.0</c:v>
                </c:pt>
                <c:pt idx="1387">
                  <c:v>105.0</c:v>
                </c:pt>
                <c:pt idx="1388">
                  <c:v>105.0</c:v>
                </c:pt>
                <c:pt idx="1389">
                  <c:v>105.0</c:v>
                </c:pt>
                <c:pt idx="1390">
                  <c:v>105.0</c:v>
                </c:pt>
                <c:pt idx="1391">
                  <c:v>105.0</c:v>
                </c:pt>
                <c:pt idx="1392">
                  <c:v>105.0</c:v>
                </c:pt>
                <c:pt idx="1393">
                  <c:v>105.0</c:v>
                </c:pt>
                <c:pt idx="1394">
                  <c:v>105.0</c:v>
                </c:pt>
                <c:pt idx="1395">
                  <c:v>105.0</c:v>
                </c:pt>
                <c:pt idx="1396">
                  <c:v>105.0</c:v>
                </c:pt>
                <c:pt idx="1397">
                  <c:v>106.0</c:v>
                </c:pt>
                <c:pt idx="1398">
                  <c:v>106.0</c:v>
                </c:pt>
                <c:pt idx="1399">
                  <c:v>106.0</c:v>
                </c:pt>
                <c:pt idx="1400">
                  <c:v>106.0</c:v>
                </c:pt>
                <c:pt idx="1401">
                  <c:v>106.0</c:v>
                </c:pt>
                <c:pt idx="1402">
                  <c:v>106.0</c:v>
                </c:pt>
                <c:pt idx="1403">
                  <c:v>106.0</c:v>
                </c:pt>
                <c:pt idx="1404">
                  <c:v>106.0</c:v>
                </c:pt>
                <c:pt idx="1405">
                  <c:v>106.0</c:v>
                </c:pt>
                <c:pt idx="1406">
                  <c:v>106.0</c:v>
                </c:pt>
                <c:pt idx="1407">
                  <c:v>106.0</c:v>
                </c:pt>
                <c:pt idx="1408">
                  <c:v>106.0</c:v>
                </c:pt>
                <c:pt idx="1409">
                  <c:v>106.0</c:v>
                </c:pt>
                <c:pt idx="1410">
                  <c:v>106.0</c:v>
                </c:pt>
                <c:pt idx="1411">
                  <c:v>106.0</c:v>
                </c:pt>
                <c:pt idx="1412">
                  <c:v>106.0</c:v>
                </c:pt>
                <c:pt idx="1413">
                  <c:v>106.0</c:v>
                </c:pt>
                <c:pt idx="1414">
                  <c:v>106.0</c:v>
                </c:pt>
                <c:pt idx="1415">
                  <c:v>106.0</c:v>
                </c:pt>
                <c:pt idx="1416">
                  <c:v>106.0</c:v>
                </c:pt>
                <c:pt idx="1417">
                  <c:v>106.0</c:v>
                </c:pt>
                <c:pt idx="1418">
                  <c:v>106.0</c:v>
                </c:pt>
                <c:pt idx="1419">
                  <c:v>106.0</c:v>
                </c:pt>
                <c:pt idx="1420">
                  <c:v>106.0</c:v>
                </c:pt>
                <c:pt idx="1421">
                  <c:v>106.0</c:v>
                </c:pt>
                <c:pt idx="1422">
                  <c:v>106.0</c:v>
                </c:pt>
                <c:pt idx="1423">
                  <c:v>106.0</c:v>
                </c:pt>
                <c:pt idx="1424">
                  <c:v>106.0</c:v>
                </c:pt>
                <c:pt idx="1425">
                  <c:v>106.0</c:v>
                </c:pt>
                <c:pt idx="1426">
                  <c:v>106.0</c:v>
                </c:pt>
                <c:pt idx="1427">
                  <c:v>106.0</c:v>
                </c:pt>
                <c:pt idx="1428">
                  <c:v>106.0</c:v>
                </c:pt>
                <c:pt idx="1429">
                  <c:v>106.0</c:v>
                </c:pt>
                <c:pt idx="1430">
                  <c:v>106.0</c:v>
                </c:pt>
                <c:pt idx="1431">
                  <c:v>106.0</c:v>
                </c:pt>
                <c:pt idx="1432">
                  <c:v>106.0</c:v>
                </c:pt>
                <c:pt idx="1433">
                  <c:v>106.0</c:v>
                </c:pt>
                <c:pt idx="1434">
                  <c:v>106.0</c:v>
                </c:pt>
                <c:pt idx="1435">
                  <c:v>106.0</c:v>
                </c:pt>
                <c:pt idx="1436">
                  <c:v>106.0</c:v>
                </c:pt>
                <c:pt idx="1437">
                  <c:v>106.0</c:v>
                </c:pt>
                <c:pt idx="1438">
                  <c:v>106.0</c:v>
                </c:pt>
                <c:pt idx="1439">
                  <c:v>106.0</c:v>
                </c:pt>
                <c:pt idx="1440">
                  <c:v>106.0</c:v>
                </c:pt>
                <c:pt idx="1441">
                  <c:v>106.0</c:v>
                </c:pt>
                <c:pt idx="1442">
                  <c:v>106.0</c:v>
                </c:pt>
                <c:pt idx="1443">
                  <c:v>106.0</c:v>
                </c:pt>
                <c:pt idx="1444">
                  <c:v>106.0</c:v>
                </c:pt>
                <c:pt idx="1445">
                  <c:v>106.0</c:v>
                </c:pt>
                <c:pt idx="1446">
                  <c:v>106.0</c:v>
                </c:pt>
                <c:pt idx="1447">
                  <c:v>106.0</c:v>
                </c:pt>
                <c:pt idx="1448">
                  <c:v>106.0</c:v>
                </c:pt>
                <c:pt idx="1449">
                  <c:v>106.0</c:v>
                </c:pt>
                <c:pt idx="1450">
                  <c:v>106.0</c:v>
                </c:pt>
                <c:pt idx="1451">
                  <c:v>106.0</c:v>
                </c:pt>
                <c:pt idx="1452">
                  <c:v>106.0</c:v>
                </c:pt>
                <c:pt idx="1453">
                  <c:v>106.0</c:v>
                </c:pt>
                <c:pt idx="1454">
                  <c:v>107.0</c:v>
                </c:pt>
                <c:pt idx="1455">
                  <c:v>107.0</c:v>
                </c:pt>
                <c:pt idx="1456">
                  <c:v>107.0</c:v>
                </c:pt>
                <c:pt idx="1457">
                  <c:v>107.0</c:v>
                </c:pt>
                <c:pt idx="1458">
                  <c:v>107.0</c:v>
                </c:pt>
                <c:pt idx="1459">
                  <c:v>107.0</c:v>
                </c:pt>
                <c:pt idx="1460">
                  <c:v>107.0</c:v>
                </c:pt>
                <c:pt idx="1461">
                  <c:v>107.0</c:v>
                </c:pt>
                <c:pt idx="1462">
                  <c:v>107.0</c:v>
                </c:pt>
                <c:pt idx="1463">
                  <c:v>107.0</c:v>
                </c:pt>
                <c:pt idx="1464">
                  <c:v>107.0</c:v>
                </c:pt>
                <c:pt idx="1465">
                  <c:v>107.0</c:v>
                </c:pt>
                <c:pt idx="1466">
                  <c:v>107.0</c:v>
                </c:pt>
                <c:pt idx="1467">
                  <c:v>107.0</c:v>
                </c:pt>
                <c:pt idx="1468">
                  <c:v>107.0</c:v>
                </c:pt>
                <c:pt idx="1469">
                  <c:v>107.0</c:v>
                </c:pt>
                <c:pt idx="1470">
                  <c:v>107.0</c:v>
                </c:pt>
                <c:pt idx="1471">
                  <c:v>107.0</c:v>
                </c:pt>
                <c:pt idx="1472">
                  <c:v>107.0</c:v>
                </c:pt>
                <c:pt idx="1473">
                  <c:v>107.0</c:v>
                </c:pt>
                <c:pt idx="1474">
                  <c:v>107.0</c:v>
                </c:pt>
                <c:pt idx="1475">
                  <c:v>107.0</c:v>
                </c:pt>
                <c:pt idx="1476">
                  <c:v>107.0</c:v>
                </c:pt>
                <c:pt idx="1477">
                  <c:v>107.0</c:v>
                </c:pt>
                <c:pt idx="1478">
                  <c:v>107.0</c:v>
                </c:pt>
                <c:pt idx="1479">
                  <c:v>107.0</c:v>
                </c:pt>
                <c:pt idx="1480">
                  <c:v>107.0</c:v>
                </c:pt>
                <c:pt idx="1481">
                  <c:v>107.0</c:v>
                </c:pt>
                <c:pt idx="1482">
                  <c:v>107.0</c:v>
                </c:pt>
                <c:pt idx="1483">
                  <c:v>107.0</c:v>
                </c:pt>
                <c:pt idx="1484">
                  <c:v>107.0</c:v>
                </c:pt>
                <c:pt idx="1485">
                  <c:v>107.0</c:v>
                </c:pt>
                <c:pt idx="1486">
                  <c:v>107.0</c:v>
                </c:pt>
                <c:pt idx="1487">
                  <c:v>107.0</c:v>
                </c:pt>
                <c:pt idx="1488">
                  <c:v>107.0</c:v>
                </c:pt>
                <c:pt idx="1489">
                  <c:v>107.0</c:v>
                </c:pt>
                <c:pt idx="1490">
                  <c:v>107.0</c:v>
                </c:pt>
                <c:pt idx="1491">
                  <c:v>107.0</c:v>
                </c:pt>
                <c:pt idx="1492">
                  <c:v>107.0</c:v>
                </c:pt>
                <c:pt idx="1493">
                  <c:v>107.0</c:v>
                </c:pt>
                <c:pt idx="1494">
                  <c:v>107.0</c:v>
                </c:pt>
                <c:pt idx="1495">
                  <c:v>108.0</c:v>
                </c:pt>
                <c:pt idx="1496">
                  <c:v>108.0</c:v>
                </c:pt>
                <c:pt idx="1497">
                  <c:v>108.0</c:v>
                </c:pt>
                <c:pt idx="1498">
                  <c:v>108.0</c:v>
                </c:pt>
                <c:pt idx="1499">
                  <c:v>108.0</c:v>
                </c:pt>
                <c:pt idx="1500">
                  <c:v>108.0</c:v>
                </c:pt>
                <c:pt idx="1501">
                  <c:v>108.0</c:v>
                </c:pt>
                <c:pt idx="1502">
                  <c:v>108.0</c:v>
                </c:pt>
                <c:pt idx="1503">
                  <c:v>108.0</c:v>
                </c:pt>
                <c:pt idx="1504">
                  <c:v>108.0</c:v>
                </c:pt>
                <c:pt idx="1505">
                  <c:v>108.0</c:v>
                </c:pt>
                <c:pt idx="1506">
                  <c:v>108.0</c:v>
                </c:pt>
                <c:pt idx="1507">
                  <c:v>108.0</c:v>
                </c:pt>
                <c:pt idx="1508">
                  <c:v>108.0</c:v>
                </c:pt>
                <c:pt idx="1509">
                  <c:v>108.0</c:v>
                </c:pt>
                <c:pt idx="1510">
                  <c:v>108.0</c:v>
                </c:pt>
                <c:pt idx="1511">
                  <c:v>108.0</c:v>
                </c:pt>
                <c:pt idx="1512">
                  <c:v>108.0</c:v>
                </c:pt>
                <c:pt idx="1513">
                  <c:v>108.0</c:v>
                </c:pt>
                <c:pt idx="1514">
                  <c:v>108.0</c:v>
                </c:pt>
                <c:pt idx="1515">
                  <c:v>108.0</c:v>
                </c:pt>
                <c:pt idx="1516">
                  <c:v>108.0</c:v>
                </c:pt>
                <c:pt idx="1517">
                  <c:v>108.0</c:v>
                </c:pt>
                <c:pt idx="1518">
                  <c:v>108.0</c:v>
                </c:pt>
                <c:pt idx="1519">
                  <c:v>108.0</c:v>
                </c:pt>
                <c:pt idx="1520">
                  <c:v>108.0</c:v>
                </c:pt>
                <c:pt idx="1521">
                  <c:v>108.0</c:v>
                </c:pt>
                <c:pt idx="1522">
                  <c:v>108.0</c:v>
                </c:pt>
                <c:pt idx="1523">
                  <c:v>108.0</c:v>
                </c:pt>
                <c:pt idx="1524">
                  <c:v>108.0</c:v>
                </c:pt>
                <c:pt idx="1525">
                  <c:v>108.0</c:v>
                </c:pt>
                <c:pt idx="1526">
                  <c:v>109.0</c:v>
                </c:pt>
                <c:pt idx="1527">
                  <c:v>109.0</c:v>
                </c:pt>
                <c:pt idx="1528">
                  <c:v>109.0</c:v>
                </c:pt>
                <c:pt idx="1529">
                  <c:v>109.0</c:v>
                </c:pt>
                <c:pt idx="1530">
                  <c:v>109.0</c:v>
                </c:pt>
                <c:pt idx="1531">
                  <c:v>109.0</c:v>
                </c:pt>
                <c:pt idx="1532">
                  <c:v>109.0</c:v>
                </c:pt>
                <c:pt idx="1533">
                  <c:v>109.0</c:v>
                </c:pt>
                <c:pt idx="1534">
                  <c:v>109.0</c:v>
                </c:pt>
                <c:pt idx="1535">
                  <c:v>109.0</c:v>
                </c:pt>
                <c:pt idx="1536">
                  <c:v>109.0</c:v>
                </c:pt>
                <c:pt idx="1537">
                  <c:v>109.0</c:v>
                </c:pt>
                <c:pt idx="1538">
                  <c:v>109.0</c:v>
                </c:pt>
                <c:pt idx="1539">
                  <c:v>109.0</c:v>
                </c:pt>
                <c:pt idx="1540">
                  <c:v>109.0</c:v>
                </c:pt>
                <c:pt idx="1541">
                  <c:v>109.0</c:v>
                </c:pt>
                <c:pt idx="1542">
                  <c:v>109.0</c:v>
                </c:pt>
                <c:pt idx="1543">
                  <c:v>109.0</c:v>
                </c:pt>
                <c:pt idx="1544">
                  <c:v>109.0</c:v>
                </c:pt>
                <c:pt idx="1545">
                  <c:v>109.0</c:v>
                </c:pt>
                <c:pt idx="1546">
                  <c:v>109.0</c:v>
                </c:pt>
                <c:pt idx="1547">
                  <c:v>109.0</c:v>
                </c:pt>
                <c:pt idx="1548">
                  <c:v>109.0</c:v>
                </c:pt>
                <c:pt idx="1549">
                  <c:v>109.0</c:v>
                </c:pt>
                <c:pt idx="1550">
                  <c:v>109.0</c:v>
                </c:pt>
                <c:pt idx="1551">
                  <c:v>109.0</c:v>
                </c:pt>
                <c:pt idx="1552">
                  <c:v>109.0</c:v>
                </c:pt>
                <c:pt idx="1553">
                  <c:v>109.0</c:v>
                </c:pt>
                <c:pt idx="1554">
                  <c:v>109.0</c:v>
                </c:pt>
                <c:pt idx="1555">
                  <c:v>109.0</c:v>
                </c:pt>
                <c:pt idx="1556">
                  <c:v>109.0</c:v>
                </c:pt>
                <c:pt idx="1557">
                  <c:v>109.0</c:v>
                </c:pt>
                <c:pt idx="1558">
                  <c:v>109.0</c:v>
                </c:pt>
                <c:pt idx="1559">
                  <c:v>109.0</c:v>
                </c:pt>
                <c:pt idx="1560">
                  <c:v>109.0</c:v>
                </c:pt>
                <c:pt idx="1561">
                  <c:v>109.0</c:v>
                </c:pt>
                <c:pt idx="1562">
                  <c:v>109.0</c:v>
                </c:pt>
                <c:pt idx="1563">
                  <c:v>109.0</c:v>
                </c:pt>
                <c:pt idx="1564">
                  <c:v>109.0</c:v>
                </c:pt>
                <c:pt idx="1565">
                  <c:v>109.0</c:v>
                </c:pt>
                <c:pt idx="1566">
                  <c:v>109.0</c:v>
                </c:pt>
                <c:pt idx="1567">
                  <c:v>109.0</c:v>
                </c:pt>
                <c:pt idx="1568">
                  <c:v>109.0</c:v>
                </c:pt>
                <c:pt idx="1569">
                  <c:v>109.0</c:v>
                </c:pt>
                <c:pt idx="1570">
                  <c:v>109.0</c:v>
                </c:pt>
                <c:pt idx="1571">
                  <c:v>109.0</c:v>
                </c:pt>
                <c:pt idx="1572">
                  <c:v>109.0</c:v>
                </c:pt>
                <c:pt idx="1573">
                  <c:v>109.0</c:v>
                </c:pt>
                <c:pt idx="1574">
                  <c:v>109.0</c:v>
                </c:pt>
                <c:pt idx="1575">
                  <c:v>109.0</c:v>
                </c:pt>
                <c:pt idx="1576">
                  <c:v>109.0</c:v>
                </c:pt>
                <c:pt idx="1577">
                  <c:v>109.0</c:v>
                </c:pt>
                <c:pt idx="1578">
                  <c:v>109.0</c:v>
                </c:pt>
                <c:pt idx="1579">
                  <c:v>109.0</c:v>
                </c:pt>
                <c:pt idx="1580">
                  <c:v>109.0</c:v>
                </c:pt>
                <c:pt idx="1581">
                  <c:v>109.0</c:v>
                </c:pt>
                <c:pt idx="1582">
                  <c:v>110.0</c:v>
                </c:pt>
                <c:pt idx="1583">
                  <c:v>110.0</c:v>
                </c:pt>
                <c:pt idx="1584">
                  <c:v>110.0</c:v>
                </c:pt>
                <c:pt idx="1585">
                  <c:v>110.0</c:v>
                </c:pt>
                <c:pt idx="1586">
                  <c:v>110.0</c:v>
                </c:pt>
                <c:pt idx="1587">
                  <c:v>110.0</c:v>
                </c:pt>
                <c:pt idx="1588">
                  <c:v>110.0</c:v>
                </c:pt>
                <c:pt idx="1589">
                  <c:v>110.0</c:v>
                </c:pt>
                <c:pt idx="1590">
                  <c:v>110.0</c:v>
                </c:pt>
                <c:pt idx="1591">
                  <c:v>110.0</c:v>
                </c:pt>
                <c:pt idx="1592">
                  <c:v>110.0</c:v>
                </c:pt>
                <c:pt idx="1593">
                  <c:v>110.0</c:v>
                </c:pt>
                <c:pt idx="1594">
                  <c:v>110.0</c:v>
                </c:pt>
                <c:pt idx="1595">
                  <c:v>110.0</c:v>
                </c:pt>
                <c:pt idx="1596">
                  <c:v>110.0</c:v>
                </c:pt>
                <c:pt idx="1597">
                  <c:v>110.0</c:v>
                </c:pt>
                <c:pt idx="1598">
                  <c:v>110.0</c:v>
                </c:pt>
                <c:pt idx="1599">
                  <c:v>110.0</c:v>
                </c:pt>
                <c:pt idx="1600">
                  <c:v>110.0</c:v>
                </c:pt>
                <c:pt idx="1601">
                  <c:v>110.0</c:v>
                </c:pt>
                <c:pt idx="1602">
                  <c:v>110.0</c:v>
                </c:pt>
                <c:pt idx="1603">
                  <c:v>110.0</c:v>
                </c:pt>
                <c:pt idx="1604">
                  <c:v>110.0</c:v>
                </c:pt>
                <c:pt idx="1605">
                  <c:v>110.0</c:v>
                </c:pt>
                <c:pt idx="1606">
                  <c:v>110.0</c:v>
                </c:pt>
                <c:pt idx="1607">
                  <c:v>110.0</c:v>
                </c:pt>
                <c:pt idx="1608">
                  <c:v>110.0</c:v>
                </c:pt>
                <c:pt idx="1609">
                  <c:v>110.0</c:v>
                </c:pt>
                <c:pt idx="1610">
                  <c:v>110.0</c:v>
                </c:pt>
                <c:pt idx="1611">
                  <c:v>110.0</c:v>
                </c:pt>
                <c:pt idx="1612">
                  <c:v>110.0</c:v>
                </c:pt>
                <c:pt idx="1613">
                  <c:v>110.0</c:v>
                </c:pt>
                <c:pt idx="1614">
                  <c:v>110.0</c:v>
                </c:pt>
                <c:pt idx="1615">
                  <c:v>110.0</c:v>
                </c:pt>
                <c:pt idx="1616">
                  <c:v>110.0</c:v>
                </c:pt>
                <c:pt idx="1617">
                  <c:v>110.0</c:v>
                </c:pt>
                <c:pt idx="1618">
                  <c:v>110.0</c:v>
                </c:pt>
                <c:pt idx="1619">
                  <c:v>110.0</c:v>
                </c:pt>
                <c:pt idx="1620">
                  <c:v>110.0</c:v>
                </c:pt>
                <c:pt idx="1621">
                  <c:v>110.0</c:v>
                </c:pt>
                <c:pt idx="1622">
                  <c:v>110.0</c:v>
                </c:pt>
                <c:pt idx="1623">
                  <c:v>110.0</c:v>
                </c:pt>
                <c:pt idx="1624">
                  <c:v>110.0</c:v>
                </c:pt>
                <c:pt idx="1625">
                  <c:v>110.0</c:v>
                </c:pt>
                <c:pt idx="1626">
                  <c:v>110.0</c:v>
                </c:pt>
                <c:pt idx="1627">
                  <c:v>110.0</c:v>
                </c:pt>
                <c:pt idx="1628">
                  <c:v>110.0</c:v>
                </c:pt>
                <c:pt idx="1629">
                  <c:v>110.0</c:v>
                </c:pt>
                <c:pt idx="1630">
                  <c:v>110.0</c:v>
                </c:pt>
                <c:pt idx="1631">
                  <c:v>110.0</c:v>
                </c:pt>
                <c:pt idx="1632">
                  <c:v>111.0</c:v>
                </c:pt>
                <c:pt idx="1633">
                  <c:v>111.0</c:v>
                </c:pt>
                <c:pt idx="1634">
                  <c:v>111.0</c:v>
                </c:pt>
                <c:pt idx="1635">
                  <c:v>111.0</c:v>
                </c:pt>
                <c:pt idx="1636">
                  <c:v>111.0</c:v>
                </c:pt>
                <c:pt idx="1637">
                  <c:v>111.0</c:v>
                </c:pt>
                <c:pt idx="1638">
                  <c:v>111.0</c:v>
                </c:pt>
                <c:pt idx="1639">
                  <c:v>111.0</c:v>
                </c:pt>
                <c:pt idx="1640">
                  <c:v>111.0</c:v>
                </c:pt>
                <c:pt idx="1641">
                  <c:v>111.0</c:v>
                </c:pt>
                <c:pt idx="1642">
                  <c:v>111.0</c:v>
                </c:pt>
                <c:pt idx="1643">
                  <c:v>111.0</c:v>
                </c:pt>
                <c:pt idx="1644">
                  <c:v>111.0</c:v>
                </c:pt>
                <c:pt idx="1645">
                  <c:v>111.0</c:v>
                </c:pt>
                <c:pt idx="1646">
                  <c:v>111.0</c:v>
                </c:pt>
                <c:pt idx="1647">
                  <c:v>111.0</c:v>
                </c:pt>
                <c:pt idx="1648">
                  <c:v>111.0</c:v>
                </c:pt>
                <c:pt idx="1649">
                  <c:v>111.0</c:v>
                </c:pt>
                <c:pt idx="1650">
                  <c:v>111.0</c:v>
                </c:pt>
                <c:pt idx="1651">
                  <c:v>111.0</c:v>
                </c:pt>
                <c:pt idx="1652">
                  <c:v>111.0</c:v>
                </c:pt>
                <c:pt idx="1653">
                  <c:v>111.0</c:v>
                </c:pt>
                <c:pt idx="1654">
                  <c:v>111.0</c:v>
                </c:pt>
                <c:pt idx="1655">
                  <c:v>111.0</c:v>
                </c:pt>
                <c:pt idx="1656">
                  <c:v>111.0</c:v>
                </c:pt>
                <c:pt idx="1657">
                  <c:v>111.0</c:v>
                </c:pt>
                <c:pt idx="1658">
                  <c:v>111.0</c:v>
                </c:pt>
                <c:pt idx="1659">
                  <c:v>111.0</c:v>
                </c:pt>
                <c:pt idx="1660">
                  <c:v>111.0</c:v>
                </c:pt>
                <c:pt idx="1661">
                  <c:v>111.0</c:v>
                </c:pt>
                <c:pt idx="1662">
                  <c:v>111.0</c:v>
                </c:pt>
                <c:pt idx="1663">
                  <c:v>111.0</c:v>
                </c:pt>
                <c:pt idx="1664">
                  <c:v>111.0</c:v>
                </c:pt>
                <c:pt idx="1665">
                  <c:v>111.0</c:v>
                </c:pt>
                <c:pt idx="1666">
                  <c:v>111.0</c:v>
                </c:pt>
                <c:pt idx="1667">
                  <c:v>111.0</c:v>
                </c:pt>
                <c:pt idx="1668">
                  <c:v>111.0</c:v>
                </c:pt>
                <c:pt idx="1669">
                  <c:v>111.0</c:v>
                </c:pt>
                <c:pt idx="1670">
                  <c:v>111.0</c:v>
                </c:pt>
                <c:pt idx="1671">
                  <c:v>111.0</c:v>
                </c:pt>
                <c:pt idx="1672">
                  <c:v>111.0</c:v>
                </c:pt>
                <c:pt idx="1673">
                  <c:v>111.0</c:v>
                </c:pt>
                <c:pt idx="1674">
                  <c:v>111.0</c:v>
                </c:pt>
                <c:pt idx="1675">
                  <c:v>111.0</c:v>
                </c:pt>
                <c:pt idx="1676">
                  <c:v>111.0</c:v>
                </c:pt>
                <c:pt idx="1677">
                  <c:v>111.0</c:v>
                </c:pt>
                <c:pt idx="1678">
                  <c:v>111.0</c:v>
                </c:pt>
                <c:pt idx="1679">
                  <c:v>111.0</c:v>
                </c:pt>
                <c:pt idx="1680">
                  <c:v>111.0</c:v>
                </c:pt>
                <c:pt idx="1681">
                  <c:v>111.0</c:v>
                </c:pt>
                <c:pt idx="1682">
                  <c:v>111.0</c:v>
                </c:pt>
                <c:pt idx="1683">
                  <c:v>111.0</c:v>
                </c:pt>
                <c:pt idx="1684">
                  <c:v>111.0</c:v>
                </c:pt>
                <c:pt idx="1685">
                  <c:v>111.0</c:v>
                </c:pt>
                <c:pt idx="1686">
                  <c:v>111.0</c:v>
                </c:pt>
                <c:pt idx="1687">
                  <c:v>111.0</c:v>
                </c:pt>
                <c:pt idx="1688">
                  <c:v>111.0</c:v>
                </c:pt>
                <c:pt idx="1689">
                  <c:v>111.0</c:v>
                </c:pt>
                <c:pt idx="1690">
                  <c:v>111.0</c:v>
                </c:pt>
                <c:pt idx="1691">
                  <c:v>111.0</c:v>
                </c:pt>
                <c:pt idx="1692">
                  <c:v>111.0</c:v>
                </c:pt>
                <c:pt idx="1693">
                  <c:v>111.0</c:v>
                </c:pt>
                <c:pt idx="1694">
                  <c:v>111.0</c:v>
                </c:pt>
                <c:pt idx="1695">
                  <c:v>111.0</c:v>
                </c:pt>
                <c:pt idx="1696">
                  <c:v>111.0</c:v>
                </c:pt>
                <c:pt idx="1697">
                  <c:v>111.0</c:v>
                </c:pt>
                <c:pt idx="1698">
                  <c:v>111.0</c:v>
                </c:pt>
                <c:pt idx="1699">
                  <c:v>111.0</c:v>
                </c:pt>
                <c:pt idx="1700">
                  <c:v>112.0</c:v>
                </c:pt>
                <c:pt idx="1701">
                  <c:v>112.0</c:v>
                </c:pt>
                <c:pt idx="1702">
                  <c:v>112.0</c:v>
                </c:pt>
                <c:pt idx="1703">
                  <c:v>112.0</c:v>
                </c:pt>
                <c:pt idx="1704">
                  <c:v>112.0</c:v>
                </c:pt>
                <c:pt idx="1705">
                  <c:v>112.0</c:v>
                </c:pt>
                <c:pt idx="1706">
                  <c:v>112.0</c:v>
                </c:pt>
                <c:pt idx="1707">
                  <c:v>112.0</c:v>
                </c:pt>
                <c:pt idx="1708">
                  <c:v>112.0</c:v>
                </c:pt>
                <c:pt idx="1709">
                  <c:v>112.0</c:v>
                </c:pt>
                <c:pt idx="1710">
                  <c:v>112.0</c:v>
                </c:pt>
                <c:pt idx="1711">
                  <c:v>112.0</c:v>
                </c:pt>
                <c:pt idx="1712">
                  <c:v>112.0</c:v>
                </c:pt>
                <c:pt idx="1713">
                  <c:v>112.0</c:v>
                </c:pt>
                <c:pt idx="1714">
                  <c:v>112.0</c:v>
                </c:pt>
                <c:pt idx="1715">
                  <c:v>112.0</c:v>
                </c:pt>
                <c:pt idx="1716">
                  <c:v>112.0</c:v>
                </c:pt>
                <c:pt idx="1717">
                  <c:v>112.0</c:v>
                </c:pt>
                <c:pt idx="1718">
                  <c:v>112.0</c:v>
                </c:pt>
                <c:pt idx="1719">
                  <c:v>112.0</c:v>
                </c:pt>
                <c:pt idx="1720">
                  <c:v>112.0</c:v>
                </c:pt>
                <c:pt idx="1721">
                  <c:v>112.0</c:v>
                </c:pt>
                <c:pt idx="1722">
                  <c:v>112.0</c:v>
                </c:pt>
                <c:pt idx="1723">
                  <c:v>112.0</c:v>
                </c:pt>
                <c:pt idx="1724">
                  <c:v>112.0</c:v>
                </c:pt>
                <c:pt idx="1725">
                  <c:v>112.0</c:v>
                </c:pt>
                <c:pt idx="1726">
                  <c:v>112.0</c:v>
                </c:pt>
                <c:pt idx="1727">
                  <c:v>112.0</c:v>
                </c:pt>
                <c:pt idx="1728">
                  <c:v>112.0</c:v>
                </c:pt>
                <c:pt idx="1729">
                  <c:v>112.0</c:v>
                </c:pt>
                <c:pt idx="1730">
                  <c:v>112.0</c:v>
                </c:pt>
                <c:pt idx="1731">
                  <c:v>112.0</c:v>
                </c:pt>
                <c:pt idx="1732">
                  <c:v>112.0</c:v>
                </c:pt>
                <c:pt idx="1733">
                  <c:v>112.0</c:v>
                </c:pt>
                <c:pt idx="1734">
                  <c:v>112.0</c:v>
                </c:pt>
                <c:pt idx="1735">
                  <c:v>112.0</c:v>
                </c:pt>
                <c:pt idx="1736">
                  <c:v>112.0</c:v>
                </c:pt>
                <c:pt idx="1737">
                  <c:v>112.0</c:v>
                </c:pt>
                <c:pt idx="1738">
                  <c:v>112.0</c:v>
                </c:pt>
                <c:pt idx="1739">
                  <c:v>112.0</c:v>
                </c:pt>
                <c:pt idx="1740">
                  <c:v>112.0</c:v>
                </c:pt>
                <c:pt idx="1741">
                  <c:v>112.0</c:v>
                </c:pt>
                <c:pt idx="1742">
                  <c:v>112.0</c:v>
                </c:pt>
                <c:pt idx="1743">
                  <c:v>112.0</c:v>
                </c:pt>
                <c:pt idx="1744">
                  <c:v>112.0</c:v>
                </c:pt>
                <c:pt idx="1745">
                  <c:v>112.0</c:v>
                </c:pt>
                <c:pt idx="1746">
                  <c:v>112.0</c:v>
                </c:pt>
                <c:pt idx="1747">
                  <c:v>112.0</c:v>
                </c:pt>
                <c:pt idx="1748">
                  <c:v>112.0</c:v>
                </c:pt>
                <c:pt idx="1749">
                  <c:v>112.0</c:v>
                </c:pt>
                <c:pt idx="1750">
                  <c:v>112.0</c:v>
                </c:pt>
                <c:pt idx="1751">
                  <c:v>112.0</c:v>
                </c:pt>
                <c:pt idx="1752">
                  <c:v>112.0</c:v>
                </c:pt>
                <c:pt idx="1753">
                  <c:v>112.0</c:v>
                </c:pt>
                <c:pt idx="1754">
                  <c:v>112.0</c:v>
                </c:pt>
                <c:pt idx="1755">
                  <c:v>112.0</c:v>
                </c:pt>
                <c:pt idx="1756">
                  <c:v>112.0</c:v>
                </c:pt>
                <c:pt idx="1757">
                  <c:v>112.0</c:v>
                </c:pt>
                <c:pt idx="1758">
                  <c:v>112.0</c:v>
                </c:pt>
                <c:pt idx="1759">
                  <c:v>112.0</c:v>
                </c:pt>
                <c:pt idx="1760">
                  <c:v>112.0</c:v>
                </c:pt>
                <c:pt idx="1761">
                  <c:v>112.0</c:v>
                </c:pt>
                <c:pt idx="1762">
                  <c:v>112.0</c:v>
                </c:pt>
                <c:pt idx="1763">
                  <c:v>112.0</c:v>
                </c:pt>
                <c:pt idx="1764">
                  <c:v>112.0</c:v>
                </c:pt>
                <c:pt idx="1765">
                  <c:v>112.0</c:v>
                </c:pt>
                <c:pt idx="1766">
                  <c:v>112.0</c:v>
                </c:pt>
                <c:pt idx="1767">
                  <c:v>112.0</c:v>
                </c:pt>
                <c:pt idx="1768">
                  <c:v>112.0</c:v>
                </c:pt>
                <c:pt idx="1769">
                  <c:v>112.0</c:v>
                </c:pt>
                <c:pt idx="1770">
                  <c:v>113.0</c:v>
                </c:pt>
                <c:pt idx="1771">
                  <c:v>113.0</c:v>
                </c:pt>
                <c:pt idx="1772">
                  <c:v>113.0</c:v>
                </c:pt>
                <c:pt idx="1773">
                  <c:v>113.0</c:v>
                </c:pt>
                <c:pt idx="1774">
                  <c:v>113.0</c:v>
                </c:pt>
                <c:pt idx="1775">
                  <c:v>113.0</c:v>
                </c:pt>
                <c:pt idx="1776">
                  <c:v>113.0</c:v>
                </c:pt>
                <c:pt idx="1777">
                  <c:v>113.0</c:v>
                </c:pt>
                <c:pt idx="1778">
                  <c:v>113.0</c:v>
                </c:pt>
                <c:pt idx="1779">
                  <c:v>113.0</c:v>
                </c:pt>
                <c:pt idx="1780">
                  <c:v>113.0</c:v>
                </c:pt>
                <c:pt idx="1781">
                  <c:v>113.0</c:v>
                </c:pt>
                <c:pt idx="1782">
                  <c:v>113.0</c:v>
                </c:pt>
                <c:pt idx="1783">
                  <c:v>114.0</c:v>
                </c:pt>
                <c:pt idx="1784">
                  <c:v>114.0</c:v>
                </c:pt>
                <c:pt idx="1785">
                  <c:v>114.0</c:v>
                </c:pt>
                <c:pt idx="1786">
                  <c:v>114.0</c:v>
                </c:pt>
                <c:pt idx="1787">
                  <c:v>114.0</c:v>
                </c:pt>
                <c:pt idx="1788">
                  <c:v>114.0</c:v>
                </c:pt>
                <c:pt idx="1789">
                  <c:v>114.0</c:v>
                </c:pt>
                <c:pt idx="1790">
                  <c:v>114.0</c:v>
                </c:pt>
                <c:pt idx="1791">
                  <c:v>114.0</c:v>
                </c:pt>
                <c:pt idx="1792">
                  <c:v>114.0</c:v>
                </c:pt>
                <c:pt idx="1793">
                  <c:v>114.0</c:v>
                </c:pt>
                <c:pt idx="1794">
                  <c:v>114.0</c:v>
                </c:pt>
                <c:pt idx="1795">
                  <c:v>114.0</c:v>
                </c:pt>
                <c:pt idx="1796">
                  <c:v>114.0</c:v>
                </c:pt>
                <c:pt idx="1797">
                  <c:v>114.0</c:v>
                </c:pt>
                <c:pt idx="1798">
                  <c:v>114.0</c:v>
                </c:pt>
                <c:pt idx="1799">
                  <c:v>114.0</c:v>
                </c:pt>
                <c:pt idx="1800">
                  <c:v>114.0</c:v>
                </c:pt>
                <c:pt idx="1801">
                  <c:v>114.0</c:v>
                </c:pt>
                <c:pt idx="1802">
                  <c:v>114.0</c:v>
                </c:pt>
                <c:pt idx="1803">
                  <c:v>114.0</c:v>
                </c:pt>
                <c:pt idx="1804">
                  <c:v>114.0</c:v>
                </c:pt>
                <c:pt idx="1805">
                  <c:v>114.0</c:v>
                </c:pt>
                <c:pt idx="1806">
                  <c:v>114.0</c:v>
                </c:pt>
                <c:pt idx="1807">
                  <c:v>114.0</c:v>
                </c:pt>
                <c:pt idx="1808">
                  <c:v>114.0</c:v>
                </c:pt>
                <c:pt idx="1809">
                  <c:v>114.0</c:v>
                </c:pt>
                <c:pt idx="1810">
                  <c:v>114.0</c:v>
                </c:pt>
                <c:pt idx="1811">
                  <c:v>114.0</c:v>
                </c:pt>
                <c:pt idx="1812">
                  <c:v>114.0</c:v>
                </c:pt>
                <c:pt idx="1813">
                  <c:v>115.0</c:v>
                </c:pt>
                <c:pt idx="1814">
                  <c:v>115.0</c:v>
                </c:pt>
                <c:pt idx="1815">
                  <c:v>115.0</c:v>
                </c:pt>
                <c:pt idx="1816">
                  <c:v>115.0</c:v>
                </c:pt>
                <c:pt idx="1817">
                  <c:v>115.0</c:v>
                </c:pt>
                <c:pt idx="1818">
                  <c:v>115.0</c:v>
                </c:pt>
                <c:pt idx="1819">
                  <c:v>115.0</c:v>
                </c:pt>
                <c:pt idx="1820">
                  <c:v>115.0</c:v>
                </c:pt>
                <c:pt idx="1821">
                  <c:v>115.0</c:v>
                </c:pt>
                <c:pt idx="1822">
                  <c:v>115.0</c:v>
                </c:pt>
                <c:pt idx="1823">
                  <c:v>115.0</c:v>
                </c:pt>
                <c:pt idx="1824">
                  <c:v>115.0</c:v>
                </c:pt>
                <c:pt idx="1825">
                  <c:v>115.0</c:v>
                </c:pt>
                <c:pt idx="1826">
                  <c:v>115.0</c:v>
                </c:pt>
                <c:pt idx="1827">
                  <c:v>115.0</c:v>
                </c:pt>
                <c:pt idx="1828">
                  <c:v>115.0</c:v>
                </c:pt>
                <c:pt idx="1829">
                  <c:v>115.0</c:v>
                </c:pt>
                <c:pt idx="1830">
                  <c:v>115.0</c:v>
                </c:pt>
                <c:pt idx="1831">
                  <c:v>115.0</c:v>
                </c:pt>
                <c:pt idx="1832">
                  <c:v>115.0</c:v>
                </c:pt>
                <c:pt idx="1833">
                  <c:v>115.0</c:v>
                </c:pt>
                <c:pt idx="1834">
                  <c:v>115.0</c:v>
                </c:pt>
                <c:pt idx="1835">
                  <c:v>115.0</c:v>
                </c:pt>
                <c:pt idx="1836">
                  <c:v>115.0</c:v>
                </c:pt>
                <c:pt idx="1837">
                  <c:v>115.0</c:v>
                </c:pt>
                <c:pt idx="1838">
                  <c:v>115.0</c:v>
                </c:pt>
                <c:pt idx="1839">
                  <c:v>115.0</c:v>
                </c:pt>
                <c:pt idx="1840">
                  <c:v>115.0</c:v>
                </c:pt>
                <c:pt idx="1841">
                  <c:v>115.0</c:v>
                </c:pt>
                <c:pt idx="1842">
                  <c:v>115.0</c:v>
                </c:pt>
                <c:pt idx="1843">
                  <c:v>115.0</c:v>
                </c:pt>
                <c:pt idx="1844">
                  <c:v>115.0</c:v>
                </c:pt>
                <c:pt idx="1845">
                  <c:v>115.0</c:v>
                </c:pt>
                <c:pt idx="1846">
                  <c:v>115.0</c:v>
                </c:pt>
                <c:pt idx="1847">
                  <c:v>115.0</c:v>
                </c:pt>
                <c:pt idx="1848">
                  <c:v>115.0</c:v>
                </c:pt>
                <c:pt idx="1849">
                  <c:v>115.0</c:v>
                </c:pt>
                <c:pt idx="1850">
                  <c:v>115.0</c:v>
                </c:pt>
                <c:pt idx="1851">
                  <c:v>115.0</c:v>
                </c:pt>
                <c:pt idx="1852">
                  <c:v>115.0</c:v>
                </c:pt>
                <c:pt idx="1853">
                  <c:v>115.0</c:v>
                </c:pt>
                <c:pt idx="1854">
                  <c:v>115.0</c:v>
                </c:pt>
                <c:pt idx="1855">
                  <c:v>116.0</c:v>
                </c:pt>
                <c:pt idx="1856">
                  <c:v>116.0</c:v>
                </c:pt>
                <c:pt idx="1857">
                  <c:v>116.0</c:v>
                </c:pt>
                <c:pt idx="1858">
                  <c:v>116.0</c:v>
                </c:pt>
                <c:pt idx="1859">
                  <c:v>116.0</c:v>
                </c:pt>
                <c:pt idx="1860">
                  <c:v>116.0</c:v>
                </c:pt>
                <c:pt idx="1861">
                  <c:v>116.0</c:v>
                </c:pt>
                <c:pt idx="1862">
                  <c:v>116.0</c:v>
                </c:pt>
                <c:pt idx="1863">
                  <c:v>116.0</c:v>
                </c:pt>
                <c:pt idx="1864">
                  <c:v>116.0</c:v>
                </c:pt>
                <c:pt idx="1865">
                  <c:v>116.0</c:v>
                </c:pt>
                <c:pt idx="1866">
                  <c:v>116.0</c:v>
                </c:pt>
                <c:pt idx="1867">
                  <c:v>116.0</c:v>
                </c:pt>
                <c:pt idx="1868">
                  <c:v>116.0</c:v>
                </c:pt>
                <c:pt idx="1869">
                  <c:v>116.0</c:v>
                </c:pt>
                <c:pt idx="1870">
                  <c:v>116.0</c:v>
                </c:pt>
                <c:pt idx="1871">
                  <c:v>116.0</c:v>
                </c:pt>
                <c:pt idx="1872">
                  <c:v>116.0</c:v>
                </c:pt>
                <c:pt idx="1873">
                  <c:v>116.0</c:v>
                </c:pt>
                <c:pt idx="1874">
                  <c:v>116.0</c:v>
                </c:pt>
                <c:pt idx="1875">
                  <c:v>116.0</c:v>
                </c:pt>
                <c:pt idx="1876">
                  <c:v>116.0</c:v>
                </c:pt>
                <c:pt idx="1877">
                  <c:v>116.0</c:v>
                </c:pt>
                <c:pt idx="1878">
                  <c:v>116.0</c:v>
                </c:pt>
                <c:pt idx="1879">
                  <c:v>116.0</c:v>
                </c:pt>
                <c:pt idx="1880">
                  <c:v>116.0</c:v>
                </c:pt>
                <c:pt idx="1881">
                  <c:v>116.0</c:v>
                </c:pt>
                <c:pt idx="1882">
                  <c:v>116.0</c:v>
                </c:pt>
                <c:pt idx="1883">
                  <c:v>116.0</c:v>
                </c:pt>
                <c:pt idx="1884">
                  <c:v>116.0</c:v>
                </c:pt>
                <c:pt idx="1885">
                  <c:v>116.0</c:v>
                </c:pt>
                <c:pt idx="1886">
                  <c:v>116.0</c:v>
                </c:pt>
                <c:pt idx="1887">
                  <c:v>116.0</c:v>
                </c:pt>
                <c:pt idx="1888">
                  <c:v>116.0</c:v>
                </c:pt>
                <c:pt idx="1889">
                  <c:v>116.0</c:v>
                </c:pt>
                <c:pt idx="1890">
                  <c:v>116.0</c:v>
                </c:pt>
                <c:pt idx="1891">
                  <c:v>116.0</c:v>
                </c:pt>
                <c:pt idx="1892">
                  <c:v>116.0</c:v>
                </c:pt>
                <c:pt idx="1893">
                  <c:v>116.0</c:v>
                </c:pt>
                <c:pt idx="1894">
                  <c:v>116.0</c:v>
                </c:pt>
                <c:pt idx="1895">
                  <c:v>116.0</c:v>
                </c:pt>
                <c:pt idx="1896">
                  <c:v>116.0</c:v>
                </c:pt>
                <c:pt idx="1897">
                  <c:v>116.0</c:v>
                </c:pt>
                <c:pt idx="1898">
                  <c:v>116.0</c:v>
                </c:pt>
                <c:pt idx="1899">
                  <c:v>116.0</c:v>
                </c:pt>
                <c:pt idx="1900">
                  <c:v>116.0</c:v>
                </c:pt>
                <c:pt idx="1901">
                  <c:v>116.0</c:v>
                </c:pt>
                <c:pt idx="1902">
                  <c:v>116.0</c:v>
                </c:pt>
                <c:pt idx="1903">
                  <c:v>116.0</c:v>
                </c:pt>
                <c:pt idx="1904">
                  <c:v>117.0</c:v>
                </c:pt>
                <c:pt idx="1905">
                  <c:v>117.0</c:v>
                </c:pt>
                <c:pt idx="1906">
                  <c:v>117.0</c:v>
                </c:pt>
                <c:pt idx="1907">
                  <c:v>117.0</c:v>
                </c:pt>
                <c:pt idx="1908">
                  <c:v>117.0</c:v>
                </c:pt>
                <c:pt idx="1909">
                  <c:v>117.0</c:v>
                </c:pt>
                <c:pt idx="1910">
                  <c:v>117.0</c:v>
                </c:pt>
                <c:pt idx="1911">
                  <c:v>117.0</c:v>
                </c:pt>
                <c:pt idx="1912">
                  <c:v>117.0</c:v>
                </c:pt>
                <c:pt idx="1913">
                  <c:v>117.0</c:v>
                </c:pt>
                <c:pt idx="1914">
                  <c:v>117.0</c:v>
                </c:pt>
                <c:pt idx="1915">
                  <c:v>117.0</c:v>
                </c:pt>
                <c:pt idx="1916">
                  <c:v>117.0</c:v>
                </c:pt>
                <c:pt idx="1917">
                  <c:v>117.0</c:v>
                </c:pt>
                <c:pt idx="1918">
                  <c:v>118.0</c:v>
                </c:pt>
                <c:pt idx="1919">
                  <c:v>118.0</c:v>
                </c:pt>
                <c:pt idx="1920">
                  <c:v>118.0</c:v>
                </c:pt>
                <c:pt idx="1921">
                  <c:v>118.0</c:v>
                </c:pt>
                <c:pt idx="1922">
                  <c:v>118.0</c:v>
                </c:pt>
                <c:pt idx="1923">
                  <c:v>118.0</c:v>
                </c:pt>
                <c:pt idx="1924">
                  <c:v>118.0</c:v>
                </c:pt>
                <c:pt idx="1925">
                  <c:v>118.0</c:v>
                </c:pt>
                <c:pt idx="1926">
                  <c:v>118.0</c:v>
                </c:pt>
                <c:pt idx="1927">
                  <c:v>118.0</c:v>
                </c:pt>
                <c:pt idx="1928">
                  <c:v>118.0</c:v>
                </c:pt>
                <c:pt idx="1929">
                  <c:v>118.0</c:v>
                </c:pt>
                <c:pt idx="1930">
                  <c:v>118.0</c:v>
                </c:pt>
                <c:pt idx="1931">
                  <c:v>118.0</c:v>
                </c:pt>
                <c:pt idx="1932">
                  <c:v>118.0</c:v>
                </c:pt>
                <c:pt idx="1933">
                  <c:v>118.0</c:v>
                </c:pt>
                <c:pt idx="1934">
                  <c:v>118.0</c:v>
                </c:pt>
                <c:pt idx="1935">
                  <c:v>118.0</c:v>
                </c:pt>
                <c:pt idx="1936">
                  <c:v>118.0</c:v>
                </c:pt>
                <c:pt idx="1937">
                  <c:v>118.0</c:v>
                </c:pt>
                <c:pt idx="1938">
                  <c:v>119.0</c:v>
                </c:pt>
                <c:pt idx="1939">
                  <c:v>119.0</c:v>
                </c:pt>
                <c:pt idx="1940">
                  <c:v>119.0</c:v>
                </c:pt>
                <c:pt idx="1941">
                  <c:v>119.0</c:v>
                </c:pt>
                <c:pt idx="1942">
                  <c:v>119.0</c:v>
                </c:pt>
                <c:pt idx="1943">
                  <c:v>119.0</c:v>
                </c:pt>
                <c:pt idx="1944">
                  <c:v>119.0</c:v>
                </c:pt>
                <c:pt idx="1945">
                  <c:v>119.0</c:v>
                </c:pt>
                <c:pt idx="1946">
                  <c:v>119.0</c:v>
                </c:pt>
                <c:pt idx="1947">
                  <c:v>119.0</c:v>
                </c:pt>
                <c:pt idx="1948">
                  <c:v>119.0</c:v>
                </c:pt>
                <c:pt idx="1949">
                  <c:v>119.0</c:v>
                </c:pt>
                <c:pt idx="1950">
                  <c:v>119.0</c:v>
                </c:pt>
                <c:pt idx="1951">
                  <c:v>119.0</c:v>
                </c:pt>
                <c:pt idx="1952">
                  <c:v>119.0</c:v>
                </c:pt>
                <c:pt idx="1953">
                  <c:v>119.0</c:v>
                </c:pt>
                <c:pt idx="1954">
                  <c:v>119.0</c:v>
                </c:pt>
                <c:pt idx="1955">
                  <c:v>119.0</c:v>
                </c:pt>
                <c:pt idx="1956">
                  <c:v>119.0</c:v>
                </c:pt>
                <c:pt idx="1957">
                  <c:v>119.0</c:v>
                </c:pt>
                <c:pt idx="1958">
                  <c:v>119.0</c:v>
                </c:pt>
                <c:pt idx="1959">
                  <c:v>119.0</c:v>
                </c:pt>
                <c:pt idx="1960">
                  <c:v>119.0</c:v>
                </c:pt>
                <c:pt idx="1961">
                  <c:v>119.0</c:v>
                </c:pt>
                <c:pt idx="1962">
                  <c:v>119.0</c:v>
                </c:pt>
                <c:pt idx="1963">
                  <c:v>119.0</c:v>
                </c:pt>
                <c:pt idx="1964">
                  <c:v>119.0</c:v>
                </c:pt>
                <c:pt idx="1965">
                  <c:v>119.0</c:v>
                </c:pt>
                <c:pt idx="1966">
                  <c:v>119.0</c:v>
                </c:pt>
                <c:pt idx="1967">
                  <c:v>119.0</c:v>
                </c:pt>
                <c:pt idx="1968">
                  <c:v>119.0</c:v>
                </c:pt>
                <c:pt idx="1969">
                  <c:v>119.0</c:v>
                </c:pt>
                <c:pt idx="1970">
                  <c:v>119.0</c:v>
                </c:pt>
                <c:pt idx="1971">
                  <c:v>119.0</c:v>
                </c:pt>
                <c:pt idx="1972">
                  <c:v>119.0</c:v>
                </c:pt>
                <c:pt idx="1973">
                  <c:v>119.0</c:v>
                </c:pt>
                <c:pt idx="1974">
                  <c:v>119.0</c:v>
                </c:pt>
                <c:pt idx="1975">
                  <c:v>119.0</c:v>
                </c:pt>
                <c:pt idx="1976">
                  <c:v>119.0</c:v>
                </c:pt>
                <c:pt idx="1977">
                  <c:v>119.0</c:v>
                </c:pt>
                <c:pt idx="1978">
                  <c:v>119.0</c:v>
                </c:pt>
                <c:pt idx="1979">
                  <c:v>119.0</c:v>
                </c:pt>
                <c:pt idx="1980">
                  <c:v>119.0</c:v>
                </c:pt>
                <c:pt idx="1981">
                  <c:v>119.0</c:v>
                </c:pt>
                <c:pt idx="1982">
                  <c:v>119.0</c:v>
                </c:pt>
                <c:pt idx="1983">
                  <c:v>119.0</c:v>
                </c:pt>
                <c:pt idx="1984">
                  <c:v>119.0</c:v>
                </c:pt>
                <c:pt idx="1985">
                  <c:v>119.0</c:v>
                </c:pt>
                <c:pt idx="1986">
                  <c:v>119.0</c:v>
                </c:pt>
                <c:pt idx="1987">
                  <c:v>119.0</c:v>
                </c:pt>
                <c:pt idx="1988">
                  <c:v>119.0</c:v>
                </c:pt>
                <c:pt idx="1989">
                  <c:v>119.0</c:v>
                </c:pt>
                <c:pt idx="1990">
                  <c:v>119.0</c:v>
                </c:pt>
                <c:pt idx="1991">
                  <c:v>119.0</c:v>
                </c:pt>
                <c:pt idx="1992">
                  <c:v>119.0</c:v>
                </c:pt>
                <c:pt idx="1993">
                  <c:v>120.0</c:v>
                </c:pt>
                <c:pt idx="1994">
                  <c:v>120.0</c:v>
                </c:pt>
                <c:pt idx="1995">
                  <c:v>120.0</c:v>
                </c:pt>
                <c:pt idx="1996">
                  <c:v>120.0</c:v>
                </c:pt>
                <c:pt idx="1997">
                  <c:v>120.0</c:v>
                </c:pt>
                <c:pt idx="1998">
                  <c:v>120.0</c:v>
                </c:pt>
                <c:pt idx="1999">
                  <c:v>120.0</c:v>
                </c:pt>
                <c:pt idx="2000">
                  <c:v>120.0</c:v>
                </c:pt>
                <c:pt idx="2001">
                  <c:v>120.0</c:v>
                </c:pt>
                <c:pt idx="2002">
                  <c:v>120.0</c:v>
                </c:pt>
                <c:pt idx="2003">
                  <c:v>120.0</c:v>
                </c:pt>
                <c:pt idx="2004">
                  <c:v>120.0</c:v>
                </c:pt>
                <c:pt idx="2005">
                  <c:v>120.0</c:v>
                </c:pt>
                <c:pt idx="2006">
                  <c:v>120.0</c:v>
                </c:pt>
                <c:pt idx="2007">
                  <c:v>120.0</c:v>
                </c:pt>
                <c:pt idx="2008">
                  <c:v>120.0</c:v>
                </c:pt>
                <c:pt idx="2009">
                  <c:v>120.0</c:v>
                </c:pt>
                <c:pt idx="2010">
                  <c:v>120.0</c:v>
                </c:pt>
                <c:pt idx="2011">
                  <c:v>120.0</c:v>
                </c:pt>
                <c:pt idx="2012">
                  <c:v>120.0</c:v>
                </c:pt>
                <c:pt idx="2013">
                  <c:v>120.0</c:v>
                </c:pt>
                <c:pt idx="2014">
                  <c:v>120.0</c:v>
                </c:pt>
                <c:pt idx="2015">
                  <c:v>120.0</c:v>
                </c:pt>
                <c:pt idx="2016">
                  <c:v>120.0</c:v>
                </c:pt>
                <c:pt idx="2017">
                  <c:v>120.0</c:v>
                </c:pt>
                <c:pt idx="2018">
                  <c:v>120.0</c:v>
                </c:pt>
                <c:pt idx="2019">
                  <c:v>120.0</c:v>
                </c:pt>
                <c:pt idx="2020">
                  <c:v>121.0</c:v>
                </c:pt>
                <c:pt idx="2021">
                  <c:v>121.0</c:v>
                </c:pt>
                <c:pt idx="2022">
                  <c:v>121.0</c:v>
                </c:pt>
                <c:pt idx="2023">
                  <c:v>121.0</c:v>
                </c:pt>
                <c:pt idx="2024">
                  <c:v>121.0</c:v>
                </c:pt>
                <c:pt idx="2025">
                  <c:v>121.0</c:v>
                </c:pt>
                <c:pt idx="2026">
                  <c:v>121.0</c:v>
                </c:pt>
                <c:pt idx="2027">
                  <c:v>121.0</c:v>
                </c:pt>
                <c:pt idx="2028">
                  <c:v>121.0</c:v>
                </c:pt>
                <c:pt idx="2029">
                  <c:v>121.0</c:v>
                </c:pt>
                <c:pt idx="2030">
                  <c:v>121.0</c:v>
                </c:pt>
                <c:pt idx="2031">
                  <c:v>121.0</c:v>
                </c:pt>
                <c:pt idx="2032">
                  <c:v>121.0</c:v>
                </c:pt>
                <c:pt idx="2033">
                  <c:v>121.0</c:v>
                </c:pt>
                <c:pt idx="2034">
                  <c:v>121.0</c:v>
                </c:pt>
                <c:pt idx="2035">
                  <c:v>121.0</c:v>
                </c:pt>
                <c:pt idx="2036">
                  <c:v>121.0</c:v>
                </c:pt>
                <c:pt idx="2037">
                  <c:v>121.0</c:v>
                </c:pt>
                <c:pt idx="2038">
                  <c:v>121.0</c:v>
                </c:pt>
                <c:pt idx="2039">
                  <c:v>121.0</c:v>
                </c:pt>
                <c:pt idx="2040">
                  <c:v>121.0</c:v>
                </c:pt>
                <c:pt idx="2041">
                  <c:v>121.0</c:v>
                </c:pt>
                <c:pt idx="2042">
                  <c:v>121.0</c:v>
                </c:pt>
                <c:pt idx="2043">
                  <c:v>121.0</c:v>
                </c:pt>
                <c:pt idx="2044">
                  <c:v>121.0</c:v>
                </c:pt>
                <c:pt idx="2045">
                  <c:v>121.0</c:v>
                </c:pt>
                <c:pt idx="2046">
                  <c:v>121.0</c:v>
                </c:pt>
                <c:pt idx="2047">
                  <c:v>121.0</c:v>
                </c:pt>
                <c:pt idx="2048">
                  <c:v>121.0</c:v>
                </c:pt>
                <c:pt idx="2049">
                  <c:v>121.0</c:v>
                </c:pt>
                <c:pt idx="2050">
                  <c:v>121.0</c:v>
                </c:pt>
                <c:pt idx="2051">
                  <c:v>121.0</c:v>
                </c:pt>
                <c:pt idx="2052">
                  <c:v>121.0</c:v>
                </c:pt>
                <c:pt idx="2053">
                  <c:v>121.0</c:v>
                </c:pt>
                <c:pt idx="2054">
                  <c:v>121.0</c:v>
                </c:pt>
                <c:pt idx="2055">
                  <c:v>121.0</c:v>
                </c:pt>
                <c:pt idx="2056">
                  <c:v>121.0</c:v>
                </c:pt>
                <c:pt idx="2057">
                  <c:v>121.0</c:v>
                </c:pt>
                <c:pt idx="2058">
                  <c:v>121.0</c:v>
                </c:pt>
                <c:pt idx="2059">
                  <c:v>121.0</c:v>
                </c:pt>
                <c:pt idx="2060">
                  <c:v>121.0</c:v>
                </c:pt>
                <c:pt idx="2061">
                  <c:v>121.0</c:v>
                </c:pt>
                <c:pt idx="2062">
                  <c:v>121.0</c:v>
                </c:pt>
                <c:pt idx="2063">
                  <c:v>121.0</c:v>
                </c:pt>
                <c:pt idx="2064">
                  <c:v>121.0</c:v>
                </c:pt>
                <c:pt idx="2065">
                  <c:v>121.0</c:v>
                </c:pt>
                <c:pt idx="2066">
                  <c:v>121.0</c:v>
                </c:pt>
                <c:pt idx="2067">
                  <c:v>121.0</c:v>
                </c:pt>
                <c:pt idx="2068">
                  <c:v>121.0</c:v>
                </c:pt>
                <c:pt idx="2069">
                  <c:v>121.0</c:v>
                </c:pt>
                <c:pt idx="2070">
                  <c:v>121.0</c:v>
                </c:pt>
                <c:pt idx="2071">
                  <c:v>121.0</c:v>
                </c:pt>
                <c:pt idx="2072">
                  <c:v>121.0</c:v>
                </c:pt>
                <c:pt idx="2073">
                  <c:v>122.0</c:v>
                </c:pt>
                <c:pt idx="2074">
                  <c:v>122.0</c:v>
                </c:pt>
                <c:pt idx="2075">
                  <c:v>122.0</c:v>
                </c:pt>
                <c:pt idx="2076">
                  <c:v>122.0</c:v>
                </c:pt>
                <c:pt idx="2077">
                  <c:v>122.0</c:v>
                </c:pt>
                <c:pt idx="2078">
                  <c:v>122.0</c:v>
                </c:pt>
                <c:pt idx="2079">
                  <c:v>122.0</c:v>
                </c:pt>
                <c:pt idx="2080">
                  <c:v>122.0</c:v>
                </c:pt>
                <c:pt idx="2081">
                  <c:v>122.0</c:v>
                </c:pt>
                <c:pt idx="2082">
                  <c:v>122.0</c:v>
                </c:pt>
                <c:pt idx="2083">
                  <c:v>122.0</c:v>
                </c:pt>
                <c:pt idx="2084">
                  <c:v>122.0</c:v>
                </c:pt>
                <c:pt idx="2085">
                  <c:v>122.0</c:v>
                </c:pt>
                <c:pt idx="2086">
                  <c:v>122.0</c:v>
                </c:pt>
                <c:pt idx="2087">
                  <c:v>122.0</c:v>
                </c:pt>
                <c:pt idx="2088">
                  <c:v>122.0</c:v>
                </c:pt>
                <c:pt idx="2089">
                  <c:v>122.0</c:v>
                </c:pt>
                <c:pt idx="2090">
                  <c:v>122.0</c:v>
                </c:pt>
                <c:pt idx="2091">
                  <c:v>122.0</c:v>
                </c:pt>
                <c:pt idx="2092">
                  <c:v>122.0</c:v>
                </c:pt>
                <c:pt idx="2093">
                  <c:v>122.0</c:v>
                </c:pt>
                <c:pt idx="2094">
                  <c:v>122.0</c:v>
                </c:pt>
                <c:pt idx="2095">
                  <c:v>122.0</c:v>
                </c:pt>
                <c:pt idx="2096">
                  <c:v>122.0</c:v>
                </c:pt>
                <c:pt idx="2097">
                  <c:v>122.0</c:v>
                </c:pt>
                <c:pt idx="2098">
                  <c:v>122.0</c:v>
                </c:pt>
                <c:pt idx="2099">
                  <c:v>122.0</c:v>
                </c:pt>
                <c:pt idx="2100">
                  <c:v>122.0</c:v>
                </c:pt>
                <c:pt idx="2101">
                  <c:v>122.0</c:v>
                </c:pt>
                <c:pt idx="2102">
                  <c:v>122.0</c:v>
                </c:pt>
                <c:pt idx="2103">
                  <c:v>122.0</c:v>
                </c:pt>
                <c:pt idx="2104">
                  <c:v>122.0</c:v>
                </c:pt>
                <c:pt idx="2105">
                  <c:v>122.0</c:v>
                </c:pt>
                <c:pt idx="2106">
                  <c:v>122.0</c:v>
                </c:pt>
                <c:pt idx="2107">
                  <c:v>122.0</c:v>
                </c:pt>
                <c:pt idx="2108">
                  <c:v>122.0</c:v>
                </c:pt>
                <c:pt idx="2109">
                  <c:v>122.0</c:v>
                </c:pt>
                <c:pt idx="2110">
                  <c:v>122.0</c:v>
                </c:pt>
                <c:pt idx="2111">
                  <c:v>122.0</c:v>
                </c:pt>
                <c:pt idx="2112">
                  <c:v>122.0</c:v>
                </c:pt>
                <c:pt idx="2113">
                  <c:v>122.0</c:v>
                </c:pt>
                <c:pt idx="2114">
                  <c:v>123.0</c:v>
                </c:pt>
                <c:pt idx="2115">
                  <c:v>123.0</c:v>
                </c:pt>
                <c:pt idx="2116">
                  <c:v>123.0</c:v>
                </c:pt>
                <c:pt idx="2117">
                  <c:v>123.0</c:v>
                </c:pt>
                <c:pt idx="2118">
                  <c:v>123.0</c:v>
                </c:pt>
                <c:pt idx="2119">
                  <c:v>123.0</c:v>
                </c:pt>
                <c:pt idx="2120">
                  <c:v>123.0</c:v>
                </c:pt>
                <c:pt idx="2121">
                  <c:v>123.0</c:v>
                </c:pt>
                <c:pt idx="2122">
                  <c:v>123.0</c:v>
                </c:pt>
                <c:pt idx="2123">
                  <c:v>123.0</c:v>
                </c:pt>
                <c:pt idx="2124">
                  <c:v>123.0</c:v>
                </c:pt>
                <c:pt idx="2125">
                  <c:v>123.0</c:v>
                </c:pt>
                <c:pt idx="2126">
                  <c:v>123.0</c:v>
                </c:pt>
                <c:pt idx="2127">
                  <c:v>123.0</c:v>
                </c:pt>
                <c:pt idx="2128">
                  <c:v>123.0</c:v>
                </c:pt>
                <c:pt idx="2129">
                  <c:v>123.0</c:v>
                </c:pt>
                <c:pt idx="2130">
                  <c:v>124.0</c:v>
                </c:pt>
                <c:pt idx="2131">
                  <c:v>124.0</c:v>
                </c:pt>
                <c:pt idx="2132">
                  <c:v>124.0</c:v>
                </c:pt>
                <c:pt idx="2133">
                  <c:v>124.0</c:v>
                </c:pt>
                <c:pt idx="2134">
                  <c:v>124.0</c:v>
                </c:pt>
                <c:pt idx="2135">
                  <c:v>124.0</c:v>
                </c:pt>
                <c:pt idx="2136">
                  <c:v>124.0</c:v>
                </c:pt>
                <c:pt idx="2137">
                  <c:v>124.0</c:v>
                </c:pt>
                <c:pt idx="2138">
                  <c:v>124.0</c:v>
                </c:pt>
                <c:pt idx="2139">
                  <c:v>124.0</c:v>
                </c:pt>
                <c:pt idx="2140">
                  <c:v>124.0</c:v>
                </c:pt>
                <c:pt idx="2141">
                  <c:v>124.0</c:v>
                </c:pt>
                <c:pt idx="2142">
                  <c:v>124.0</c:v>
                </c:pt>
                <c:pt idx="2143">
                  <c:v>124.0</c:v>
                </c:pt>
                <c:pt idx="2144">
                  <c:v>124.0</c:v>
                </c:pt>
                <c:pt idx="2145">
                  <c:v>124.0</c:v>
                </c:pt>
                <c:pt idx="2146">
                  <c:v>124.0</c:v>
                </c:pt>
                <c:pt idx="2147">
                  <c:v>124.0</c:v>
                </c:pt>
                <c:pt idx="2148">
                  <c:v>124.0</c:v>
                </c:pt>
                <c:pt idx="2149">
                  <c:v>124.0</c:v>
                </c:pt>
                <c:pt idx="2150">
                  <c:v>124.0</c:v>
                </c:pt>
                <c:pt idx="2151">
                  <c:v>124.0</c:v>
                </c:pt>
                <c:pt idx="2152">
                  <c:v>124.0</c:v>
                </c:pt>
                <c:pt idx="2153">
                  <c:v>124.0</c:v>
                </c:pt>
                <c:pt idx="2154">
                  <c:v>124.0</c:v>
                </c:pt>
                <c:pt idx="2155">
                  <c:v>124.0</c:v>
                </c:pt>
                <c:pt idx="2156">
                  <c:v>124.0</c:v>
                </c:pt>
                <c:pt idx="2157">
                  <c:v>124.0</c:v>
                </c:pt>
                <c:pt idx="2158">
                  <c:v>124.0</c:v>
                </c:pt>
                <c:pt idx="2159">
                  <c:v>124.0</c:v>
                </c:pt>
                <c:pt idx="2160">
                  <c:v>124.0</c:v>
                </c:pt>
                <c:pt idx="2161">
                  <c:v>124.0</c:v>
                </c:pt>
                <c:pt idx="2162">
                  <c:v>124.0</c:v>
                </c:pt>
                <c:pt idx="2163">
                  <c:v>124.0</c:v>
                </c:pt>
                <c:pt idx="2164">
                  <c:v>124.0</c:v>
                </c:pt>
                <c:pt idx="2165">
                  <c:v>124.0</c:v>
                </c:pt>
                <c:pt idx="2166">
                  <c:v>124.0</c:v>
                </c:pt>
                <c:pt idx="2167">
                  <c:v>124.0</c:v>
                </c:pt>
                <c:pt idx="2168">
                  <c:v>124.0</c:v>
                </c:pt>
                <c:pt idx="2169">
                  <c:v>124.0</c:v>
                </c:pt>
                <c:pt idx="2170">
                  <c:v>124.0</c:v>
                </c:pt>
                <c:pt idx="2171">
                  <c:v>124.0</c:v>
                </c:pt>
                <c:pt idx="2172">
                  <c:v>124.0</c:v>
                </c:pt>
                <c:pt idx="2173">
                  <c:v>124.0</c:v>
                </c:pt>
                <c:pt idx="2174">
                  <c:v>124.0</c:v>
                </c:pt>
                <c:pt idx="2175">
                  <c:v>124.0</c:v>
                </c:pt>
                <c:pt idx="2176">
                  <c:v>124.0</c:v>
                </c:pt>
                <c:pt idx="2177">
                  <c:v>124.0</c:v>
                </c:pt>
                <c:pt idx="2178">
                  <c:v>124.0</c:v>
                </c:pt>
                <c:pt idx="2179">
                  <c:v>124.0</c:v>
                </c:pt>
                <c:pt idx="2180">
                  <c:v>124.0</c:v>
                </c:pt>
                <c:pt idx="2181">
                  <c:v>124.0</c:v>
                </c:pt>
                <c:pt idx="2182">
                  <c:v>125.0</c:v>
                </c:pt>
                <c:pt idx="2183">
                  <c:v>125.0</c:v>
                </c:pt>
                <c:pt idx="2184">
                  <c:v>125.0</c:v>
                </c:pt>
                <c:pt idx="2185">
                  <c:v>125.0</c:v>
                </c:pt>
                <c:pt idx="2186">
                  <c:v>125.0</c:v>
                </c:pt>
                <c:pt idx="2187">
                  <c:v>125.0</c:v>
                </c:pt>
                <c:pt idx="2188">
                  <c:v>125.0</c:v>
                </c:pt>
                <c:pt idx="2189">
                  <c:v>125.0</c:v>
                </c:pt>
                <c:pt idx="2190">
                  <c:v>125.0</c:v>
                </c:pt>
                <c:pt idx="2191">
                  <c:v>125.0</c:v>
                </c:pt>
                <c:pt idx="2192">
                  <c:v>125.0</c:v>
                </c:pt>
                <c:pt idx="2193">
                  <c:v>125.0</c:v>
                </c:pt>
                <c:pt idx="2194">
                  <c:v>125.0</c:v>
                </c:pt>
                <c:pt idx="2195">
                  <c:v>125.0</c:v>
                </c:pt>
                <c:pt idx="2196">
                  <c:v>125.0</c:v>
                </c:pt>
                <c:pt idx="2197">
                  <c:v>125.0</c:v>
                </c:pt>
                <c:pt idx="2198">
                  <c:v>125.0</c:v>
                </c:pt>
                <c:pt idx="2199">
                  <c:v>125.0</c:v>
                </c:pt>
                <c:pt idx="2200">
                  <c:v>125.0</c:v>
                </c:pt>
                <c:pt idx="2201">
                  <c:v>125.0</c:v>
                </c:pt>
                <c:pt idx="2202">
                  <c:v>125.0</c:v>
                </c:pt>
                <c:pt idx="2203">
                  <c:v>125.0</c:v>
                </c:pt>
                <c:pt idx="2204">
                  <c:v>125.0</c:v>
                </c:pt>
                <c:pt idx="2205">
                  <c:v>125.0</c:v>
                </c:pt>
                <c:pt idx="2206">
                  <c:v>125.0</c:v>
                </c:pt>
                <c:pt idx="2207">
                  <c:v>125.0</c:v>
                </c:pt>
                <c:pt idx="2208">
                  <c:v>125.0</c:v>
                </c:pt>
                <c:pt idx="2209">
                  <c:v>125.0</c:v>
                </c:pt>
                <c:pt idx="2210">
                  <c:v>125.0</c:v>
                </c:pt>
                <c:pt idx="2211">
                  <c:v>125.0</c:v>
                </c:pt>
                <c:pt idx="2212">
                  <c:v>125.0</c:v>
                </c:pt>
                <c:pt idx="2213">
                  <c:v>125.0</c:v>
                </c:pt>
                <c:pt idx="2214">
                  <c:v>125.0</c:v>
                </c:pt>
                <c:pt idx="2215">
                  <c:v>125.0</c:v>
                </c:pt>
                <c:pt idx="2216">
                  <c:v>125.0</c:v>
                </c:pt>
                <c:pt idx="2217">
                  <c:v>125.0</c:v>
                </c:pt>
                <c:pt idx="2218">
                  <c:v>125.0</c:v>
                </c:pt>
                <c:pt idx="2219">
                  <c:v>125.0</c:v>
                </c:pt>
                <c:pt idx="2220">
                  <c:v>125.0</c:v>
                </c:pt>
                <c:pt idx="2221">
                  <c:v>125.0</c:v>
                </c:pt>
                <c:pt idx="2222">
                  <c:v>125.0</c:v>
                </c:pt>
                <c:pt idx="2223">
                  <c:v>125.0</c:v>
                </c:pt>
                <c:pt idx="2224">
                  <c:v>125.0</c:v>
                </c:pt>
                <c:pt idx="2225">
                  <c:v>125.0</c:v>
                </c:pt>
                <c:pt idx="2226">
                  <c:v>125.0</c:v>
                </c:pt>
                <c:pt idx="2227">
                  <c:v>125.0</c:v>
                </c:pt>
                <c:pt idx="2228">
                  <c:v>125.0</c:v>
                </c:pt>
                <c:pt idx="2229">
                  <c:v>126.0</c:v>
                </c:pt>
                <c:pt idx="2230">
                  <c:v>126.0</c:v>
                </c:pt>
                <c:pt idx="2231">
                  <c:v>126.0</c:v>
                </c:pt>
                <c:pt idx="2232">
                  <c:v>126.0</c:v>
                </c:pt>
                <c:pt idx="2233">
                  <c:v>126.0</c:v>
                </c:pt>
                <c:pt idx="2234">
                  <c:v>126.0</c:v>
                </c:pt>
                <c:pt idx="2235">
                  <c:v>126.0</c:v>
                </c:pt>
                <c:pt idx="2236">
                  <c:v>126.0</c:v>
                </c:pt>
                <c:pt idx="2237">
                  <c:v>126.0</c:v>
                </c:pt>
                <c:pt idx="2238">
                  <c:v>126.0</c:v>
                </c:pt>
                <c:pt idx="2239">
                  <c:v>126.0</c:v>
                </c:pt>
                <c:pt idx="2240">
                  <c:v>126.0</c:v>
                </c:pt>
                <c:pt idx="2241">
                  <c:v>126.0</c:v>
                </c:pt>
                <c:pt idx="2242">
                  <c:v>126.0</c:v>
                </c:pt>
                <c:pt idx="2243">
                  <c:v>126.0</c:v>
                </c:pt>
                <c:pt idx="2244">
                  <c:v>126.0</c:v>
                </c:pt>
                <c:pt idx="2245">
                  <c:v>126.0</c:v>
                </c:pt>
                <c:pt idx="2246">
                  <c:v>126.0</c:v>
                </c:pt>
                <c:pt idx="2247">
                  <c:v>126.0</c:v>
                </c:pt>
                <c:pt idx="2248">
                  <c:v>126.0</c:v>
                </c:pt>
                <c:pt idx="2249">
                  <c:v>126.0</c:v>
                </c:pt>
                <c:pt idx="2250">
                  <c:v>126.0</c:v>
                </c:pt>
                <c:pt idx="2251">
                  <c:v>126.0</c:v>
                </c:pt>
                <c:pt idx="2252">
                  <c:v>126.0</c:v>
                </c:pt>
                <c:pt idx="2253">
                  <c:v>126.0</c:v>
                </c:pt>
                <c:pt idx="2254">
                  <c:v>126.0</c:v>
                </c:pt>
                <c:pt idx="2255">
                  <c:v>126.0</c:v>
                </c:pt>
                <c:pt idx="2256">
                  <c:v>126.0</c:v>
                </c:pt>
                <c:pt idx="2257">
                  <c:v>126.0</c:v>
                </c:pt>
                <c:pt idx="2258">
                  <c:v>126.0</c:v>
                </c:pt>
                <c:pt idx="2259">
                  <c:v>126.0</c:v>
                </c:pt>
                <c:pt idx="2260">
                  <c:v>126.0</c:v>
                </c:pt>
                <c:pt idx="2261">
                  <c:v>126.0</c:v>
                </c:pt>
                <c:pt idx="2262">
                  <c:v>126.0</c:v>
                </c:pt>
                <c:pt idx="2263">
                  <c:v>126.0</c:v>
                </c:pt>
                <c:pt idx="2264">
                  <c:v>127.0</c:v>
                </c:pt>
                <c:pt idx="2265">
                  <c:v>127.0</c:v>
                </c:pt>
                <c:pt idx="2266">
                  <c:v>127.0</c:v>
                </c:pt>
                <c:pt idx="2267">
                  <c:v>127.0</c:v>
                </c:pt>
                <c:pt idx="2268">
                  <c:v>127.0</c:v>
                </c:pt>
                <c:pt idx="2269">
                  <c:v>127.0</c:v>
                </c:pt>
                <c:pt idx="2270">
                  <c:v>127.0</c:v>
                </c:pt>
                <c:pt idx="2271">
                  <c:v>127.0</c:v>
                </c:pt>
                <c:pt idx="2272">
                  <c:v>127.0</c:v>
                </c:pt>
                <c:pt idx="2273">
                  <c:v>127.0</c:v>
                </c:pt>
                <c:pt idx="2274">
                  <c:v>127.0</c:v>
                </c:pt>
                <c:pt idx="2275">
                  <c:v>127.0</c:v>
                </c:pt>
                <c:pt idx="2276">
                  <c:v>127.0</c:v>
                </c:pt>
                <c:pt idx="2277">
                  <c:v>127.0</c:v>
                </c:pt>
                <c:pt idx="2278">
                  <c:v>127.0</c:v>
                </c:pt>
                <c:pt idx="2279">
                  <c:v>127.0</c:v>
                </c:pt>
                <c:pt idx="2280">
                  <c:v>127.0</c:v>
                </c:pt>
                <c:pt idx="2281">
                  <c:v>127.0</c:v>
                </c:pt>
                <c:pt idx="2282">
                  <c:v>127.0</c:v>
                </c:pt>
                <c:pt idx="2283">
                  <c:v>127.0</c:v>
                </c:pt>
                <c:pt idx="2284">
                  <c:v>127.0</c:v>
                </c:pt>
                <c:pt idx="2285">
                  <c:v>127.0</c:v>
                </c:pt>
                <c:pt idx="2286">
                  <c:v>127.0</c:v>
                </c:pt>
                <c:pt idx="2287">
                  <c:v>127.0</c:v>
                </c:pt>
                <c:pt idx="2288">
                  <c:v>127.0</c:v>
                </c:pt>
                <c:pt idx="2289">
                  <c:v>127.0</c:v>
                </c:pt>
                <c:pt idx="2290">
                  <c:v>127.0</c:v>
                </c:pt>
                <c:pt idx="2291">
                  <c:v>127.0</c:v>
                </c:pt>
                <c:pt idx="2292">
                  <c:v>127.0</c:v>
                </c:pt>
                <c:pt idx="2293">
                  <c:v>127.0</c:v>
                </c:pt>
                <c:pt idx="2294">
                  <c:v>127.0</c:v>
                </c:pt>
                <c:pt idx="2295">
                  <c:v>128.0</c:v>
                </c:pt>
                <c:pt idx="2296">
                  <c:v>128.0</c:v>
                </c:pt>
                <c:pt idx="2297">
                  <c:v>128.0</c:v>
                </c:pt>
                <c:pt idx="2298">
                  <c:v>128.0</c:v>
                </c:pt>
                <c:pt idx="2299">
                  <c:v>128.0</c:v>
                </c:pt>
                <c:pt idx="2300">
                  <c:v>128.0</c:v>
                </c:pt>
                <c:pt idx="2301">
                  <c:v>128.0</c:v>
                </c:pt>
                <c:pt idx="2302">
                  <c:v>128.0</c:v>
                </c:pt>
                <c:pt idx="2303">
                  <c:v>128.0</c:v>
                </c:pt>
                <c:pt idx="2304">
                  <c:v>128.0</c:v>
                </c:pt>
                <c:pt idx="2305">
                  <c:v>128.0</c:v>
                </c:pt>
                <c:pt idx="2306">
                  <c:v>128.0</c:v>
                </c:pt>
                <c:pt idx="2307">
                  <c:v>128.0</c:v>
                </c:pt>
                <c:pt idx="2308">
                  <c:v>128.0</c:v>
                </c:pt>
                <c:pt idx="2309">
                  <c:v>130.0</c:v>
                </c:pt>
                <c:pt idx="2310">
                  <c:v>130.0</c:v>
                </c:pt>
                <c:pt idx="2311">
                  <c:v>130.0</c:v>
                </c:pt>
                <c:pt idx="2312">
                  <c:v>130.0</c:v>
                </c:pt>
                <c:pt idx="2313">
                  <c:v>130.0</c:v>
                </c:pt>
                <c:pt idx="2314">
                  <c:v>130.0</c:v>
                </c:pt>
                <c:pt idx="2315">
                  <c:v>130.0</c:v>
                </c:pt>
                <c:pt idx="2316">
                  <c:v>130.0</c:v>
                </c:pt>
                <c:pt idx="2317">
                  <c:v>130.0</c:v>
                </c:pt>
                <c:pt idx="2318">
                  <c:v>130.0</c:v>
                </c:pt>
                <c:pt idx="2319">
                  <c:v>130.0</c:v>
                </c:pt>
                <c:pt idx="2320">
                  <c:v>130.0</c:v>
                </c:pt>
                <c:pt idx="2321">
                  <c:v>130.0</c:v>
                </c:pt>
                <c:pt idx="2322">
                  <c:v>130.0</c:v>
                </c:pt>
                <c:pt idx="2323">
                  <c:v>130.0</c:v>
                </c:pt>
                <c:pt idx="2324">
                  <c:v>130.0</c:v>
                </c:pt>
                <c:pt idx="2325">
                  <c:v>130.0</c:v>
                </c:pt>
                <c:pt idx="2326">
                  <c:v>131.0</c:v>
                </c:pt>
                <c:pt idx="2327">
                  <c:v>131.0</c:v>
                </c:pt>
                <c:pt idx="2328">
                  <c:v>131.0</c:v>
                </c:pt>
                <c:pt idx="2329">
                  <c:v>131.0</c:v>
                </c:pt>
                <c:pt idx="2330">
                  <c:v>131.0</c:v>
                </c:pt>
                <c:pt idx="2331">
                  <c:v>131.0</c:v>
                </c:pt>
                <c:pt idx="2332">
                  <c:v>131.0</c:v>
                </c:pt>
                <c:pt idx="2333">
                  <c:v>131.0</c:v>
                </c:pt>
                <c:pt idx="2334">
                  <c:v>131.0</c:v>
                </c:pt>
                <c:pt idx="2335">
                  <c:v>131.0</c:v>
                </c:pt>
                <c:pt idx="2336">
                  <c:v>131.0</c:v>
                </c:pt>
                <c:pt idx="2337">
                  <c:v>131.0</c:v>
                </c:pt>
                <c:pt idx="2338">
                  <c:v>131.0</c:v>
                </c:pt>
                <c:pt idx="2339">
                  <c:v>131.0</c:v>
                </c:pt>
                <c:pt idx="2340">
                  <c:v>131.0</c:v>
                </c:pt>
                <c:pt idx="2341">
                  <c:v>131.0</c:v>
                </c:pt>
                <c:pt idx="2342">
                  <c:v>132.0</c:v>
                </c:pt>
                <c:pt idx="2343">
                  <c:v>132.0</c:v>
                </c:pt>
                <c:pt idx="2344">
                  <c:v>132.0</c:v>
                </c:pt>
                <c:pt idx="2345">
                  <c:v>132.0</c:v>
                </c:pt>
                <c:pt idx="2346">
                  <c:v>132.0</c:v>
                </c:pt>
                <c:pt idx="2347">
                  <c:v>132.0</c:v>
                </c:pt>
                <c:pt idx="2348">
                  <c:v>132.0</c:v>
                </c:pt>
                <c:pt idx="2349">
                  <c:v>132.0</c:v>
                </c:pt>
                <c:pt idx="2350">
                  <c:v>132.0</c:v>
                </c:pt>
                <c:pt idx="2351">
                  <c:v>132.0</c:v>
                </c:pt>
                <c:pt idx="2352">
                  <c:v>132.0</c:v>
                </c:pt>
                <c:pt idx="2353">
                  <c:v>132.0</c:v>
                </c:pt>
                <c:pt idx="2354">
                  <c:v>132.0</c:v>
                </c:pt>
                <c:pt idx="2355">
                  <c:v>132.0</c:v>
                </c:pt>
                <c:pt idx="2356">
                  <c:v>133.0</c:v>
                </c:pt>
                <c:pt idx="2357">
                  <c:v>133.0</c:v>
                </c:pt>
                <c:pt idx="2358">
                  <c:v>133.0</c:v>
                </c:pt>
                <c:pt idx="2359">
                  <c:v>133.0</c:v>
                </c:pt>
                <c:pt idx="2360">
                  <c:v>133.0</c:v>
                </c:pt>
                <c:pt idx="2361">
                  <c:v>133.0</c:v>
                </c:pt>
                <c:pt idx="2362">
                  <c:v>133.0</c:v>
                </c:pt>
                <c:pt idx="2363">
                  <c:v>133.0</c:v>
                </c:pt>
                <c:pt idx="2364">
                  <c:v>133.0</c:v>
                </c:pt>
                <c:pt idx="2365">
                  <c:v>133.0</c:v>
                </c:pt>
                <c:pt idx="2366">
                  <c:v>133.0</c:v>
                </c:pt>
                <c:pt idx="2367">
                  <c:v>133.0</c:v>
                </c:pt>
                <c:pt idx="2368">
                  <c:v>133.0</c:v>
                </c:pt>
                <c:pt idx="2369">
                  <c:v>133.0</c:v>
                </c:pt>
                <c:pt idx="2370">
                  <c:v>133.0</c:v>
                </c:pt>
                <c:pt idx="2371">
                  <c:v>133.0</c:v>
                </c:pt>
                <c:pt idx="2372">
                  <c:v>133.0</c:v>
                </c:pt>
                <c:pt idx="2373">
                  <c:v>133.0</c:v>
                </c:pt>
                <c:pt idx="2374">
                  <c:v>133.0</c:v>
                </c:pt>
                <c:pt idx="2375">
                  <c:v>133.0</c:v>
                </c:pt>
                <c:pt idx="2376">
                  <c:v>133.0</c:v>
                </c:pt>
                <c:pt idx="2377">
                  <c:v>133.0</c:v>
                </c:pt>
                <c:pt idx="2378">
                  <c:v>133.0</c:v>
                </c:pt>
                <c:pt idx="2379">
                  <c:v>133.0</c:v>
                </c:pt>
                <c:pt idx="2380">
                  <c:v>134.0</c:v>
                </c:pt>
                <c:pt idx="2381">
                  <c:v>134.0</c:v>
                </c:pt>
                <c:pt idx="2382">
                  <c:v>134.0</c:v>
                </c:pt>
                <c:pt idx="2383">
                  <c:v>134.0</c:v>
                </c:pt>
                <c:pt idx="2384">
                  <c:v>134.0</c:v>
                </c:pt>
                <c:pt idx="2385">
                  <c:v>134.0</c:v>
                </c:pt>
                <c:pt idx="2386">
                  <c:v>134.0</c:v>
                </c:pt>
                <c:pt idx="2387">
                  <c:v>134.0</c:v>
                </c:pt>
                <c:pt idx="2388">
                  <c:v>134.0</c:v>
                </c:pt>
                <c:pt idx="2389">
                  <c:v>134.0</c:v>
                </c:pt>
                <c:pt idx="2390">
                  <c:v>134.0</c:v>
                </c:pt>
                <c:pt idx="2391">
                  <c:v>134.0</c:v>
                </c:pt>
                <c:pt idx="2392">
                  <c:v>134.0</c:v>
                </c:pt>
                <c:pt idx="2393">
                  <c:v>134.0</c:v>
                </c:pt>
                <c:pt idx="2394">
                  <c:v>134.0</c:v>
                </c:pt>
                <c:pt idx="2395">
                  <c:v>134.0</c:v>
                </c:pt>
                <c:pt idx="2396">
                  <c:v>134.0</c:v>
                </c:pt>
                <c:pt idx="2397">
                  <c:v>134.0</c:v>
                </c:pt>
                <c:pt idx="2398">
                  <c:v>134.0</c:v>
                </c:pt>
                <c:pt idx="2399">
                  <c:v>134.0</c:v>
                </c:pt>
                <c:pt idx="2400">
                  <c:v>134.0</c:v>
                </c:pt>
                <c:pt idx="2401">
                  <c:v>134.0</c:v>
                </c:pt>
                <c:pt idx="2402">
                  <c:v>134.0</c:v>
                </c:pt>
                <c:pt idx="2403">
                  <c:v>134.0</c:v>
                </c:pt>
                <c:pt idx="2404">
                  <c:v>134.0</c:v>
                </c:pt>
                <c:pt idx="2405">
                  <c:v>134.0</c:v>
                </c:pt>
                <c:pt idx="2406">
                  <c:v>134.0</c:v>
                </c:pt>
                <c:pt idx="2407">
                  <c:v>134.0</c:v>
                </c:pt>
                <c:pt idx="2408">
                  <c:v>134.0</c:v>
                </c:pt>
                <c:pt idx="2409">
                  <c:v>134.0</c:v>
                </c:pt>
                <c:pt idx="2410">
                  <c:v>134.0</c:v>
                </c:pt>
                <c:pt idx="2411">
                  <c:v>134.0</c:v>
                </c:pt>
                <c:pt idx="2412">
                  <c:v>134.0</c:v>
                </c:pt>
                <c:pt idx="2413">
                  <c:v>134.0</c:v>
                </c:pt>
                <c:pt idx="2414">
                  <c:v>134.0</c:v>
                </c:pt>
                <c:pt idx="2415">
                  <c:v>134.0</c:v>
                </c:pt>
                <c:pt idx="2416">
                  <c:v>134.0</c:v>
                </c:pt>
                <c:pt idx="2417">
                  <c:v>134.0</c:v>
                </c:pt>
                <c:pt idx="2418">
                  <c:v>134.0</c:v>
                </c:pt>
                <c:pt idx="2419">
                  <c:v>134.0</c:v>
                </c:pt>
                <c:pt idx="2420">
                  <c:v>134.0</c:v>
                </c:pt>
                <c:pt idx="2421">
                  <c:v>134.0</c:v>
                </c:pt>
                <c:pt idx="2422">
                  <c:v>134.0</c:v>
                </c:pt>
                <c:pt idx="2423">
                  <c:v>134.0</c:v>
                </c:pt>
                <c:pt idx="2424">
                  <c:v>134.0</c:v>
                </c:pt>
                <c:pt idx="2425">
                  <c:v>134.0</c:v>
                </c:pt>
                <c:pt idx="2426">
                  <c:v>134.0</c:v>
                </c:pt>
                <c:pt idx="2427">
                  <c:v>134.0</c:v>
                </c:pt>
                <c:pt idx="2428">
                  <c:v>134.0</c:v>
                </c:pt>
                <c:pt idx="2429">
                  <c:v>134.0</c:v>
                </c:pt>
                <c:pt idx="2430">
                  <c:v>134.0</c:v>
                </c:pt>
                <c:pt idx="2431">
                  <c:v>134.0</c:v>
                </c:pt>
                <c:pt idx="2432">
                  <c:v>134.0</c:v>
                </c:pt>
                <c:pt idx="2433">
                  <c:v>134.0</c:v>
                </c:pt>
                <c:pt idx="2434">
                  <c:v>134.0</c:v>
                </c:pt>
                <c:pt idx="2435">
                  <c:v>134.0</c:v>
                </c:pt>
                <c:pt idx="2436">
                  <c:v>135.0</c:v>
                </c:pt>
                <c:pt idx="2437">
                  <c:v>135.0</c:v>
                </c:pt>
                <c:pt idx="2438">
                  <c:v>135.0</c:v>
                </c:pt>
                <c:pt idx="2439">
                  <c:v>135.0</c:v>
                </c:pt>
                <c:pt idx="2440">
                  <c:v>135.0</c:v>
                </c:pt>
                <c:pt idx="2441">
                  <c:v>135.0</c:v>
                </c:pt>
                <c:pt idx="2442">
                  <c:v>136.0</c:v>
                </c:pt>
                <c:pt idx="2443">
                  <c:v>136.0</c:v>
                </c:pt>
                <c:pt idx="2444">
                  <c:v>136.0</c:v>
                </c:pt>
                <c:pt idx="2445">
                  <c:v>136.0</c:v>
                </c:pt>
                <c:pt idx="2446">
                  <c:v>136.0</c:v>
                </c:pt>
                <c:pt idx="2447">
                  <c:v>136.0</c:v>
                </c:pt>
                <c:pt idx="2448">
                  <c:v>136.0</c:v>
                </c:pt>
                <c:pt idx="2449">
                  <c:v>136.0</c:v>
                </c:pt>
                <c:pt idx="2450">
                  <c:v>136.0</c:v>
                </c:pt>
                <c:pt idx="2451">
                  <c:v>136.0</c:v>
                </c:pt>
                <c:pt idx="2452">
                  <c:v>136.0</c:v>
                </c:pt>
                <c:pt idx="2453">
                  <c:v>136.0</c:v>
                </c:pt>
                <c:pt idx="2454">
                  <c:v>136.0</c:v>
                </c:pt>
                <c:pt idx="2455">
                  <c:v>136.0</c:v>
                </c:pt>
                <c:pt idx="2456">
                  <c:v>136.0</c:v>
                </c:pt>
                <c:pt idx="2457">
                  <c:v>136.0</c:v>
                </c:pt>
                <c:pt idx="2458">
                  <c:v>136.0</c:v>
                </c:pt>
                <c:pt idx="2459">
                  <c:v>136.0</c:v>
                </c:pt>
                <c:pt idx="2460">
                  <c:v>136.0</c:v>
                </c:pt>
                <c:pt idx="2461">
                  <c:v>136.0</c:v>
                </c:pt>
                <c:pt idx="2462">
                  <c:v>136.0</c:v>
                </c:pt>
                <c:pt idx="2463">
                  <c:v>136.0</c:v>
                </c:pt>
                <c:pt idx="2464">
                  <c:v>136.0</c:v>
                </c:pt>
                <c:pt idx="2465">
                  <c:v>136.0</c:v>
                </c:pt>
                <c:pt idx="2466">
                  <c:v>136.0</c:v>
                </c:pt>
                <c:pt idx="2467">
                  <c:v>136.0</c:v>
                </c:pt>
                <c:pt idx="2468">
                  <c:v>136.0</c:v>
                </c:pt>
                <c:pt idx="2469">
                  <c:v>136.0</c:v>
                </c:pt>
                <c:pt idx="2470">
                  <c:v>136.0</c:v>
                </c:pt>
                <c:pt idx="2471">
                  <c:v>136.0</c:v>
                </c:pt>
                <c:pt idx="2472">
                  <c:v>136.0</c:v>
                </c:pt>
                <c:pt idx="2473">
                  <c:v>136.0</c:v>
                </c:pt>
                <c:pt idx="2474">
                  <c:v>136.0</c:v>
                </c:pt>
                <c:pt idx="2475">
                  <c:v>136.0</c:v>
                </c:pt>
                <c:pt idx="2476">
                  <c:v>136.0</c:v>
                </c:pt>
                <c:pt idx="2477">
                  <c:v>137.0</c:v>
                </c:pt>
                <c:pt idx="2478">
                  <c:v>137.0</c:v>
                </c:pt>
                <c:pt idx="2479">
                  <c:v>137.0</c:v>
                </c:pt>
                <c:pt idx="2480">
                  <c:v>137.0</c:v>
                </c:pt>
                <c:pt idx="2481">
                  <c:v>137.0</c:v>
                </c:pt>
                <c:pt idx="2482">
                  <c:v>137.0</c:v>
                </c:pt>
                <c:pt idx="2483">
                  <c:v>137.0</c:v>
                </c:pt>
                <c:pt idx="2484">
                  <c:v>137.0</c:v>
                </c:pt>
                <c:pt idx="2485">
                  <c:v>137.0</c:v>
                </c:pt>
                <c:pt idx="2486">
                  <c:v>137.0</c:v>
                </c:pt>
                <c:pt idx="2487">
                  <c:v>137.0</c:v>
                </c:pt>
                <c:pt idx="2488">
                  <c:v>137.0</c:v>
                </c:pt>
                <c:pt idx="2489">
                  <c:v>137.0</c:v>
                </c:pt>
                <c:pt idx="2490">
                  <c:v>138.0</c:v>
                </c:pt>
                <c:pt idx="2491">
                  <c:v>138.0</c:v>
                </c:pt>
                <c:pt idx="2492">
                  <c:v>138.0</c:v>
                </c:pt>
                <c:pt idx="2493">
                  <c:v>138.0</c:v>
                </c:pt>
                <c:pt idx="2494">
                  <c:v>138.0</c:v>
                </c:pt>
                <c:pt idx="2495">
                  <c:v>138.0</c:v>
                </c:pt>
                <c:pt idx="2496">
                  <c:v>138.0</c:v>
                </c:pt>
                <c:pt idx="2497">
                  <c:v>138.0</c:v>
                </c:pt>
                <c:pt idx="2498">
                  <c:v>138.0</c:v>
                </c:pt>
                <c:pt idx="2499">
                  <c:v>138.0</c:v>
                </c:pt>
                <c:pt idx="2500">
                  <c:v>138.0</c:v>
                </c:pt>
                <c:pt idx="2501">
                  <c:v>138.0</c:v>
                </c:pt>
                <c:pt idx="2502">
                  <c:v>138.0</c:v>
                </c:pt>
                <c:pt idx="2503">
                  <c:v>138.0</c:v>
                </c:pt>
                <c:pt idx="2504">
                  <c:v>138.0</c:v>
                </c:pt>
                <c:pt idx="2505">
                  <c:v>138.0</c:v>
                </c:pt>
                <c:pt idx="2506">
                  <c:v>138.0</c:v>
                </c:pt>
                <c:pt idx="2507">
                  <c:v>139.0</c:v>
                </c:pt>
                <c:pt idx="2508">
                  <c:v>139.0</c:v>
                </c:pt>
                <c:pt idx="2509">
                  <c:v>139.0</c:v>
                </c:pt>
                <c:pt idx="2510">
                  <c:v>139.0</c:v>
                </c:pt>
                <c:pt idx="2511">
                  <c:v>139.0</c:v>
                </c:pt>
                <c:pt idx="2512">
                  <c:v>139.0</c:v>
                </c:pt>
                <c:pt idx="2513">
                  <c:v>139.0</c:v>
                </c:pt>
                <c:pt idx="2514">
                  <c:v>139.0</c:v>
                </c:pt>
                <c:pt idx="2515">
                  <c:v>139.0</c:v>
                </c:pt>
                <c:pt idx="2516">
                  <c:v>139.0</c:v>
                </c:pt>
                <c:pt idx="2517">
                  <c:v>139.0</c:v>
                </c:pt>
                <c:pt idx="2518">
                  <c:v>139.0</c:v>
                </c:pt>
                <c:pt idx="2519">
                  <c:v>139.0</c:v>
                </c:pt>
                <c:pt idx="2520">
                  <c:v>139.0</c:v>
                </c:pt>
                <c:pt idx="2521">
                  <c:v>139.0</c:v>
                </c:pt>
                <c:pt idx="2522">
                  <c:v>139.0</c:v>
                </c:pt>
                <c:pt idx="2523">
                  <c:v>139.0</c:v>
                </c:pt>
                <c:pt idx="2524">
                  <c:v>139.0</c:v>
                </c:pt>
                <c:pt idx="2525">
                  <c:v>139.0</c:v>
                </c:pt>
                <c:pt idx="2526">
                  <c:v>139.0</c:v>
                </c:pt>
                <c:pt idx="2527">
                  <c:v>139.0</c:v>
                </c:pt>
                <c:pt idx="2528">
                  <c:v>139.0</c:v>
                </c:pt>
                <c:pt idx="2529">
                  <c:v>139.0</c:v>
                </c:pt>
                <c:pt idx="2530">
                  <c:v>139.0</c:v>
                </c:pt>
                <c:pt idx="2531">
                  <c:v>139.0</c:v>
                </c:pt>
                <c:pt idx="2532">
                  <c:v>139.0</c:v>
                </c:pt>
                <c:pt idx="2533">
                  <c:v>139.0</c:v>
                </c:pt>
                <c:pt idx="2534">
                  <c:v>139.0</c:v>
                </c:pt>
                <c:pt idx="2535">
                  <c:v>139.0</c:v>
                </c:pt>
                <c:pt idx="2536">
                  <c:v>139.0</c:v>
                </c:pt>
                <c:pt idx="2537">
                  <c:v>139.0</c:v>
                </c:pt>
                <c:pt idx="2538">
                  <c:v>139.0</c:v>
                </c:pt>
                <c:pt idx="2539">
                  <c:v>139.0</c:v>
                </c:pt>
                <c:pt idx="2540">
                  <c:v>139.0</c:v>
                </c:pt>
                <c:pt idx="2541">
                  <c:v>139.0</c:v>
                </c:pt>
                <c:pt idx="2542">
                  <c:v>139.0</c:v>
                </c:pt>
                <c:pt idx="2543">
                  <c:v>139.0</c:v>
                </c:pt>
                <c:pt idx="2544">
                  <c:v>139.0</c:v>
                </c:pt>
                <c:pt idx="2545">
                  <c:v>139.0</c:v>
                </c:pt>
                <c:pt idx="2546">
                  <c:v>139.0</c:v>
                </c:pt>
                <c:pt idx="2547">
                  <c:v>139.0</c:v>
                </c:pt>
                <c:pt idx="2548">
                  <c:v>139.0</c:v>
                </c:pt>
                <c:pt idx="2549">
                  <c:v>139.0</c:v>
                </c:pt>
                <c:pt idx="2550">
                  <c:v>139.0</c:v>
                </c:pt>
                <c:pt idx="2551">
                  <c:v>139.0</c:v>
                </c:pt>
                <c:pt idx="2552">
                  <c:v>140.0</c:v>
                </c:pt>
                <c:pt idx="2553">
                  <c:v>140.0</c:v>
                </c:pt>
                <c:pt idx="2554">
                  <c:v>140.0</c:v>
                </c:pt>
                <c:pt idx="2555">
                  <c:v>140.0</c:v>
                </c:pt>
                <c:pt idx="2556">
                  <c:v>140.0</c:v>
                </c:pt>
                <c:pt idx="2557">
                  <c:v>140.0</c:v>
                </c:pt>
                <c:pt idx="2558">
                  <c:v>140.0</c:v>
                </c:pt>
                <c:pt idx="2559">
                  <c:v>140.0</c:v>
                </c:pt>
                <c:pt idx="2560">
                  <c:v>140.0</c:v>
                </c:pt>
                <c:pt idx="2561">
                  <c:v>140.0</c:v>
                </c:pt>
                <c:pt idx="2562">
                  <c:v>140.0</c:v>
                </c:pt>
                <c:pt idx="2563">
                  <c:v>140.0</c:v>
                </c:pt>
                <c:pt idx="2564">
                  <c:v>140.0</c:v>
                </c:pt>
                <c:pt idx="2565">
                  <c:v>140.0</c:v>
                </c:pt>
                <c:pt idx="2566">
                  <c:v>140.0</c:v>
                </c:pt>
                <c:pt idx="2567">
                  <c:v>140.0</c:v>
                </c:pt>
                <c:pt idx="2568">
                  <c:v>140.0</c:v>
                </c:pt>
                <c:pt idx="2569">
                  <c:v>140.0</c:v>
                </c:pt>
                <c:pt idx="2570">
                  <c:v>140.0</c:v>
                </c:pt>
                <c:pt idx="2571">
                  <c:v>140.0</c:v>
                </c:pt>
                <c:pt idx="2572">
                  <c:v>140.0</c:v>
                </c:pt>
                <c:pt idx="2573">
                  <c:v>140.0</c:v>
                </c:pt>
                <c:pt idx="2574">
                  <c:v>140.0</c:v>
                </c:pt>
                <c:pt idx="2575">
                  <c:v>140.0</c:v>
                </c:pt>
                <c:pt idx="2576">
                  <c:v>140.0</c:v>
                </c:pt>
                <c:pt idx="2577">
                  <c:v>140.0</c:v>
                </c:pt>
                <c:pt idx="2578">
                  <c:v>140.0</c:v>
                </c:pt>
                <c:pt idx="2579">
                  <c:v>140.0</c:v>
                </c:pt>
                <c:pt idx="2580">
                  <c:v>140.0</c:v>
                </c:pt>
                <c:pt idx="2581">
                  <c:v>140.0</c:v>
                </c:pt>
                <c:pt idx="2582">
                  <c:v>141.0</c:v>
                </c:pt>
                <c:pt idx="2583">
                  <c:v>141.0</c:v>
                </c:pt>
                <c:pt idx="2584">
                  <c:v>141.0</c:v>
                </c:pt>
                <c:pt idx="2585">
                  <c:v>141.0</c:v>
                </c:pt>
                <c:pt idx="2586">
                  <c:v>141.0</c:v>
                </c:pt>
                <c:pt idx="2587">
                  <c:v>141.0</c:v>
                </c:pt>
                <c:pt idx="2588">
                  <c:v>141.0</c:v>
                </c:pt>
                <c:pt idx="2589">
                  <c:v>141.0</c:v>
                </c:pt>
                <c:pt idx="2590">
                  <c:v>141.0</c:v>
                </c:pt>
                <c:pt idx="2591">
                  <c:v>141.0</c:v>
                </c:pt>
                <c:pt idx="2592">
                  <c:v>141.0</c:v>
                </c:pt>
                <c:pt idx="2593">
                  <c:v>141.0</c:v>
                </c:pt>
                <c:pt idx="2594">
                  <c:v>141.0</c:v>
                </c:pt>
                <c:pt idx="2595">
                  <c:v>141.0</c:v>
                </c:pt>
                <c:pt idx="2596">
                  <c:v>141.0</c:v>
                </c:pt>
                <c:pt idx="2597">
                  <c:v>141.0</c:v>
                </c:pt>
                <c:pt idx="2598">
                  <c:v>141.0</c:v>
                </c:pt>
                <c:pt idx="2599">
                  <c:v>141.0</c:v>
                </c:pt>
                <c:pt idx="2600">
                  <c:v>141.0</c:v>
                </c:pt>
                <c:pt idx="2601">
                  <c:v>142.0</c:v>
                </c:pt>
                <c:pt idx="2602">
                  <c:v>142.0</c:v>
                </c:pt>
                <c:pt idx="2603">
                  <c:v>142.0</c:v>
                </c:pt>
                <c:pt idx="2604">
                  <c:v>142.0</c:v>
                </c:pt>
                <c:pt idx="2605">
                  <c:v>142.0</c:v>
                </c:pt>
                <c:pt idx="2606">
                  <c:v>142.0</c:v>
                </c:pt>
                <c:pt idx="2607">
                  <c:v>142.0</c:v>
                </c:pt>
                <c:pt idx="2608">
                  <c:v>142.0</c:v>
                </c:pt>
                <c:pt idx="2609">
                  <c:v>142.0</c:v>
                </c:pt>
                <c:pt idx="2610">
                  <c:v>142.0</c:v>
                </c:pt>
                <c:pt idx="2611">
                  <c:v>142.0</c:v>
                </c:pt>
                <c:pt idx="2612">
                  <c:v>142.0</c:v>
                </c:pt>
                <c:pt idx="2613">
                  <c:v>142.0</c:v>
                </c:pt>
                <c:pt idx="2614">
                  <c:v>142.0</c:v>
                </c:pt>
                <c:pt idx="2615">
                  <c:v>143.0</c:v>
                </c:pt>
                <c:pt idx="2616">
                  <c:v>143.0</c:v>
                </c:pt>
                <c:pt idx="2617">
                  <c:v>143.0</c:v>
                </c:pt>
                <c:pt idx="2618">
                  <c:v>143.0</c:v>
                </c:pt>
                <c:pt idx="2619">
                  <c:v>143.0</c:v>
                </c:pt>
                <c:pt idx="2620">
                  <c:v>143.0</c:v>
                </c:pt>
                <c:pt idx="2621">
                  <c:v>144.0</c:v>
                </c:pt>
                <c:pt idx="2622">
                  <c:v>144.0</c:v>
                </c:pt>
                <c:pt idx="2623">
                  <c:v>144.0</c:v>
                </c:pt>
                <c:pt idx="2624">
                  <c:v>144.0</c:v>
                </c:pt>
                <c:pt idx="2625">
                  <c:v>144.0</c:v>
                </c:pt>
                <c:pt idx="2626">
                  <c:v>144.0</c:v>
                </c:pt>
                <c:pt idx="2627">
                  <c:v>144.0</c:v>
                </c:pt>
                <c:pt idx="2628">
                  <c:v>144.0</c:v>
                </c:pt>
                <c:pt idx="2629">
                  <c:v>144.0</c:v>
                </c:pt>
                <c:pt idx="2630">
                  <c:v>144.0</c:v>
                </c:pt>
                <c:pt idx="2631">
                  <c:v>144.0</c:v>
                </c:pt>
                <c:pt idx="2632">
                  <c:v>145.0</c:v>
                </c:pt>
                <c:pt idx="2633">
                  <c:v>145.0</c:v>
                </c:pt>
                <c:pt idx="2634">
                  <c:v>145.0</c:v>
                </c:pt>
                <c:pt idx="2635">
                  <c:v>145.0</c:v>
                </c:pt>
                <c:pt idx="2636">
                  <c:v>145.0</c:v>
                </c:pt>
                <c:pt idx="2637">
                  <c:v>145.0</c:v>
                </c:pt>
                <c:pt idx="2638">
                  <c:v>145.0</c:v>
                </c:pt>
                <c:pt idx="2639">
                  <c:v>145.0</c:v>
                </c:pt>
                <c:pt idx="2640">
                  <c:v>145.0</c:v>
                </c:pt>
                <c:pt idx="2641">
                  <c:v>145.0</c:v>
                </c:pt>
                <c:pt idx="2642">
                  <c:v>145.0</c:v>
                </c:pt>
                <c:pt idx="2643">
                  <c:v>145.0</c:v>
                </c:pt>
                <c:pt idx="2644">
                  <c:v>145.0</c:v>
                </c:pt>
                <c:pt idx="2645">
                  <c:v>145.0</c:v>
                </c:pt>
                <c:pt idx="2646">
                  <c:v>145.0</c:v>
                </c:pt>
                <c:pt idx="2647">
                  <c:v>145.0</c:v>
                </c:pt>
                <c:pt idx="2648">
                  <c:v>145.0</c:v>
                </c:pt>
                <c:pt idx="2649">
                  <c:v>145.0</c:v>
                </c:pt>
                <c:pt idx="2650">
                  <c:v>145.0</c:v>
                </c:pt>
                <c:pt idx="2651">
                  <c:v>145.0</c:v>
                </c:pt>
                <c:pt idx="2652">
                  <c:v>145.0</c:v>
                </c:pt>
                <c:pt idx="2653">
                  <c:v>145.0</c:v>
                </c:pt>
                <c:pt idx="2654">
                  <c:v>145.0</c:v>
                </c:pt>
                <c:pt idx="2655">
                  <c:v>145.0</c:v>
                </c:pt>
                <c:pt idx="2656">
                  <c:v>145.0</c:v>
                </c:pt>
                <c:pt idx="2657">
                  <c:v>145.0</c:v>
                </c:pt>
                <c:pt idx="2658">
                  <c:v>146.0</c:v>
                </c:pt>
                <c:pt idx="2659">
                  <c:v>146.0</c:v>
                </c:pt>
                <c:pt idx="2660">
                  <c:v>146.0</c:v>
                </c:pt>
                <c:pt idx="2661">
                  <c:v>146.0</c:v>
                </c:pt>
                <c:pt idx="2662">
                  <c:v>146.0</c:v>
                </c:pt>
                <c:pt idx="2663">
                  <c:v>146.0</c:v>
                </c:pt>
                <c:pt idx="2664">
                  <c:v>146.0</c:v>
                </c:pt>
                <c:pt idx="2665">
                  <c:v>146.0</c:v>
                </c:pt>
                <c:pt idx="2666">
                  <c:v>146.0</c:v>
                </c:pt>
                <c:pt idx="2667">
                  <c:v>146.0</c:v>
                </c:pt>
                <c:pt idx="2668">
                  <c:v>146.0</c:v>
                </c:pt>
                <c:pt idx="2669">
                  <c:v>146.0</c:v>
                </c:pt>
                <c:pt idx="2670">
                  <c:v>146.0</c:v>
                </c:pt>
                <c:pt idx="2671">
                  <c:v>146.0</c:v>
                </c:pt>
                <c:pt idx="2672">
                  <c:v>146.0</c:v>
                </c:pt>
                <c:pt idx="2673">
                  <c:v>146.0</c:v>
                </c:pt>
                <c:pt idx="2674">
                  <c:v>146.0</c:v>
                </c:pt>
                <c:pt idx="2675">
                  <c:v>146.0</c:v>
                </c:pt>
                <c:pt idx="2676">
                  <c:v>146.0</c:v>
                </c:pt>
                <c:pt idx="2677">
                  <c:v>146.0</c:v>
                </c:pt>
                <c:pt idx="2678">
                  <c:v>146.0</c:v>
                </c:pt>
                <c:pt idx="2679">
                  <c:v>146.0</c:v>
                </c:pt>
                <c:pt idx="2680">
                  <c:v>146.0</c:v>
                </c:pt>
                <c:pt idx="2681">
                  <c:v>146.0</c:v>
                </c:pt>
                <c:pt idx="2682">
                  <c:v>146.0</c:v>
                </c:pt>
                <c:pt idx="2683">
                  <c:v>146.0</c:v>
                </c:pt>
                <c:pt idx="2684">
                  <c:v>146.0</c:v>
                </c:pt>
                <c:pt idx="2685">
                  <c:v>147.0</c:v>
                </c:pt>
                <c:pt idx="2686">
                  <c:v>147.0</c:v>
                </c:pt>
                <c:pt idx="2687">
                  <c:v>147.0</c:v>
                </c:pt>
                <c:pt idx="2688">
                  <c:v>147.0</c:v>
                </c:pt>
                <c:pt idx="2689">
                  <c:v>147.0</c:v>
                </c:pt>
                <c:pt idx="2690">
                  <c:v>147.0</c:v>
                </c:pt>
                <c:pt idx="2691">
                  <c:v>147.0</c:v>
                </c:pt>
                <c:pt idx="2692">
                  <c:v>147.0</c:v>
                </c:pt>
                <c:pt idx="2693">
                  <c:v>147.0</c:v>
                </c:pt>
                <c:pt idx="2694">
                  <c:v>147.0</c:v>
                </c:pt>
                <c:pt idx="2695">
                  <c:v>147.0</c:v>
                </c:pt>
                <c:pt idx="2696">
                  <c:v>147.0</c:v>
                </c:pt>
                <c:pt idx="2697">
                  <c:v>147.0</c:v>
                </c:pt>
                <c:pt idx="2698">
                  <c:v>147.0</c:v>
                </c:pt>
                <c:pt idx="2699">
                  <c:v>147.0</c:v>
                </c:pt>
                <c:pt idx="2700">
                  <c:v>147.0</c:v>
                </c:pt>
                <c:pt idx="2701">
                  <c:v>147.0</c:v>
                </c:pt>
                <c:pt idx="2702">
                  <c:v>148.0</c:v>
                </c:pt>
                <c:pt idx="2703">
                  <c:v>148.0</c:v>
                </c:pt>
                <c:pt idx="2704">
                  <c:v>148.0</c:v>
                </c:pt>
                <c:pt idx="2705">
                  <c:v>148.0</c:v>
                </c:pt>
                <c:pt idx="2706">
                  <c:v>148.0</c:v>
                </c:pt>
                <c:pt idx="2707">
                  <c:v>148.0</c:v>
                </c:pt>
                <c:pt idx="2708">
                  <c:v>148.0</c:v>
                </c:pt>
                <c:pt idx="2709">
                  <c:v>148.0</c:v>
                </c:pt>
                <c:pt idx="2710">
                  <c:v>148.0</c:v>
                </c:pt>
                <c:pt idx="2711">
                  <c:v>148.0</c:v>
                </c:pt>
                <c:pt idx="2712">
                  <c:v>148.0</c:v>
                </c:pt>
                <c:pt idx="2713">
                  <c:v>148.0</c:v>
                </c:pt>
                <c:pt idx="2714">
                  <c:v>148.0</c:v>
                </c:pt>
                <c:pt idx="2715">
                  <c:v>148.0</c:v>
                </c:pt>
                <c:pt idx="2716">
                  <c:v>148.0</c:v>
                </c:pt>
                <c:pt idx="2717">
                  <c:v>148.0</c:v>
                </c:pt>
                <c:pt idx="2718">
                  <c:v>148.0</c:v>
                </c:pt>
                <c:pt idx="2719">
                  <c:v>148.0</c:v>
                </c:pt>
                <c:pt idx="2720">
                  <c:v>149.0</c:v>
                </c:pt>
                <c:pt idx="2721">
                  <c:v>149.0</c:v>
                </c:pt>
                <c:pt idx="2722">
                  <c:v>149.0</c:v>
                </c:pt>
                <c:pt idx="2723">
                  <c:v>149.0</c:v>
                </c:pt>
                <c:pt idx="2724">
                  <c:v>149.0</c:v>
                </c:pt>
                <c:pt idx="2725">
                  <c:v>149.0</c:v>
                </c:pt>
                <c:pt idx="2726">
                  <c:v>150.0</c:v>
                </c:pt>
                <c:pt idx="2727">
                  <c:v>150.0</c:v>
                </c:pt>
                <c:pt idx="2728">
                  <c:v>150.0</c:v>
                </c:pt>
                <c:pt idx="2729">
                  <c:v>150.0</c:v>
                </c:pt>
                <c:pt idx="2730">
                  <c:v>151.0</c:v>
                </c:pt>
                <c:pt idx="2731">
                  <c:v>151.0</c:v>
                </c:pt>
                <c:pt idx="2732">
                  <c:v>151.0</c:v>
                </c:pt>
                <c:pt idx="2733">
                  <c:v>151.0</c:v>
                </c:pt>
                <c:pt idx="2734">
                  <c:v>151.0</c:v>
                </c:pt>
                <c:pt idx="2735">
                  <c:v>151.0</c:v>
                </c:pt>
                <c:pt idx="2736">
                  <c:v>151.0</c:v>
                </c:pt>
                <c:pt idx="2737">
                  <c:v>151.0</c:v>
                </c:pt>
                <c:pt idx="2738">
                  <c:v>151.0</c:v>
                </c:pt>
                <c:pt idx="2739">
                  <c:v>151.0</c:v>
                </c:pt>
                <c:pt idx="2740">
                  <c:v>151.0</c:v>
                </c:pt>
                <c:pt idx="2741">
                  <c:v>151.0</c:v>
                </c:pt>
                <c:pt idx="2742">
                  <c:v>153.0</c:v>
                </c:pt>
                <c:pt idx="2743">
                  <c:v>153.0</c:v>
                </c:pt>
                <c:pt idx="2744">
                  <c:v>153.0</c:v>
                </c:pt>
                <c:pt idx="2745">
                  <c:v>153.0</c:v>
                </c:pt>
                <c:pt idx="2746">
                  <c:v>153.0</c:v>
                </c:pt>
                <c:pt idx="2747">
                  <c:v>153.0</c:v>
                </c:pt>
                <c:pt idx="2748">
                  <c:v>153.0</c:v>
                </c:pt>
                <c:pt idx="2749">
                  <c:v>153.0</c:v>
                </c:pt>
                <c:pt idx="2750">
                  <c:v>153.0</c:v>
                </c:pt>
                <c:pt idx="2751">
                  <c:v>154.0</c:v>
                </c:pt>
                <c:pt idx="2752">
                  <c:v>154.0</c:v>
                </c:pt>
                <c:pt idx="2753">
                  <c:v>154.0</c:v>
                </c:pt>
                <c:pt idx="2754">
                  <c:v>154.0</c:v>
                </c:pt>
                <c:pt idx="2755">
                  <c:v>154.0</c:v>
                </c:pt>
                <c:pt idx="2756">
                  <c:v>154.0</c:v>
                </c:pt>
                <c:pt idx="2757">
                  <c:v>154.0</c:v>
                </c:pt>
                <c:pt idx="2758">
                  <c:v>154.0</c:v>
                </c:pt>
                <c:pt idx="2759">
                  <c:v>154.0</c:v>
                </c:pt>
                <c:pt idx="2760">
                  <c:v>154.0</c:v>
                </c:pt>
                <c:pt idx="2761">
                  <c:v>154.0</c:v>
                </c:pt>
                <c:pt idx="2762">
                  <c:v>154.0</c:v>
                </c:pt>
                <c:pt idx="2763">
                  <c:v>155.0</c:v>
                </c:pt>
                <c:pt idx="2764">
                  <c:v>155.0</c:v>
                </c:pt>
                <c:pt idx="2765">
                  <c:v>155.0</c:v>
                </c:pt>
                <c:pt idx="2766">
                  <c:v>155.0</c:v>
                </c:pt>
                <c:pt idx="2767">
                  <c:v>155.0</c:v>
                </c:pt>
                <c:pt idx="2768">
                  <c:v>155.0</c:v>
                </c:pt>
                <c:pt idx="2769">
                  <c:v>155.0</c:v>
                </c:pt>
                <c:pt idx="2770">
                  <c:v>155.0</c:v>
                </c:pt>
                <c:pt idx="2771">
                  <c:v>155.0</c:v>
                </c:pt>
                <c:pt idx="2772">
                  <c:v>155.0</c:v>
                </c:pt>
                <c:pt idx="2773">
                  <c:v>155.0</c:v>
                </c:pt>
                <c:pt idx="2774">
                  <c:v>156.0</c:v>
                </c:pt>
                <c:pt idx="2775">
                  <c:v>156.0</c:v>
                </c:pt>
                <c:pt idx="2776">
                  <c:v>156.0</c:v>
                </c:pt>
                <c:pt idx="2777">
                  <c:v>156.0</c:v>
                </c:pt>
                <c:pt idx="2778">
                  <c:v>156.0</c:v>
                </c:pt>
                <c:pt idx="2779">
                  <c:v>156.0</c:v>
                </c:pt>
                <c:pt idx="2780">
                  <c:v>156.0</c:v>
                </c:pt>
                <c:pt idx="2781">
                  <c:v>156.0</c:v>
                </c:pt>
                <c:pt idx="2782">
                  <c:v>156.0</c:v>
                </c:pt>
                <c:pt idx="2783">
                  <c:v>156.0</c:v>
                </c:pt>
                <c:pt idx="2784">
                  <c:v>156.0</c:v>
                </c:pt>
                <c:pt idx="2785">
                  <c:v>156.0</c:v>
                </c:pt>
                <c:pt idx="2786">
                  <c:v>156.0</c:v>
                </c:pt>
                <c:pt idx="2787">
                  <c:v>157.0</c:v>
                </c:pt>
                <c:pt idx="2788">
                  <c:v>157.0</c:v>
                </c:pt>
                <c:pt idx="2789">
                  <c:v>157.0</c:v>
                </c:pt>
                <c:pt idx="2790">
                  <c:v>159.0</c:v>
                </c:pt>
                <c:pt idx="2791">
                  <c:v>159.0</c:v>
                </c:pt>
                <c:pt idx="2792">
                  <c:v>159.0</c:v>
                </c:pt>
                <c:pt idx="2793">
                  <c:v>159.0</c:v>
                </c:pt>
                <c:pt idx="2794">
                  <c:v>159.0</c:v>
                </c:pt>
                <c:pt idx="2795">
                  <c:v>159.0</c:v>
                </c:pt>
                <c:pt idx="2796">
                  <c:v>159.0</c:v>
                </c:pt>
                <c:pt idx="2797">
                  <c:v>159.0</c:v>
                </c:pt>
                <c:pt idx="2798">
                  <c:v>159.0</c:v>
                </c:pt>
                <c:pt idx="2799">
                  <c:v>160.0</c:v>
                </c:pt>
                <c:pt idx="2800">
                  <c:v>160.0</c:v>
                </c:pt>
                <c:pt idx="2801">
                  <c:v>160.0</c:v>
                </c:pt>
                <c:pt idx="2802">
                  <c:v>160.0</c:v>
                </c:pt>
                <c:pt idx="2803">
                  <c:v>160.0</c:v>
                </c:pt>
                <c:pt idx="2804">
                  <c:v>160.0</c:v>
                </c:pt>
                <c:pt idx="2805">
                  <c:v>160.0</c:v>
                </c:pt>
                <c:pt idx="2806">
                  <c:v>160.0</c:v>
                </c:pt>
                <c:pt idx="2807">
                  <c:v>160.0</c:v>
                </c:pt>
                <c:pt idx="2808">
                  <c:v>160.0</c:v>
                </c:pt>
                <c:pt idx="2809">
                  <c:v>161.0</c:v>
                </c:pt>
                <c:pt idx="2810">
                  <c:v>161.0</c:v>
                </c:pt>
                <c:pt idx="2811">
                  <c:v>161.0</c:v>
                </c:pt>
                <c:pt idx="2812">
                  <c:v>161.0</c:v>
                </c:pt>
                <c:pt idx="2813">
                  <c:v>161.0</c:v>
                </c:pt>
                <c:pt idx="2814">
                  <c:v>161.0</c:v>
                </c:pt>
                <c:pt idx="2815">
                  <c:v>161.0</c:v>
                </c:pt>
                <c:pt idx="2816">
                  <c:v>161.0</c:v>
                </c:pt>
                <c:pt idx="2817">
                  <c:v>161.0</c:v>
                </c:pt>
                <c:pt idx="2818">
                  <c:v>161.0</c:v>
                </c:pt>
                <c:pt idx="2819">
                  <c:v>161.0</c:v>
                </c:pt>
                <c:pt idx="2820">
                  <c:v>161.0</c:v>
                </c:pt>
                <c:pt idx="2821">
                  <c:v>161.0</c:v>
                </c:pt>
                <c:pt idx="2822">
                  <c:v>161.0</c:v>
                </c:pt>
                <c:pt idx="2823">
                  <c:v>161.0</c:v>
                </c:pt>
                <c:pt idx="2824">
                  <c:v>161.0</c:v>
                </c:pt>
                <c:pt idx="2825">
                  <c:v>161.0</c:v>
                </c:pt>
                <c:pt idx="2826">
                  <c:v>161.0</c:v>
                </c:pt>
                <c:pt idx="2827">
                  <c:v>161.0</c:v>
                </c:pt>
                <c:pt idx="2828">
                  <c:v>161.0</c:v>
                </c:pt>
                <c:pt idx="2829">
                  <c:v>161.0</c:v>
                </c:pt>
                <c:pt idx="2830">
                  <c:v>161.0</c:v>
                </c:pt>
                <c:pt idx="2831">
                  <c:v>161.0</c:v>
                </c:pt>
                <c:pt idx="2832">
                  <c:v>161.0</c:v>
                </c:pt>
                <c:pt idx="2833">
                  <c:v>161.0</c:v>
                </c:pt>
                <c:pt idx="2834">
                  <c:v>161.0</c:v>
                </c:pt>
                <c:pt idx="2835">
                  <c:v>161.0</c:v>
                </c:pt>
                <c:pt idx="2836">
                  <c:v>161.0</c:v>
                </c:pt>
                <c:pt idx="2837">
                  <c:v>161.0</c:v>
                </c:pt>
                <c:pt idx="2838">
                  <c:v>161.0</c:v>
                </c:pt>
                <c:pt idx="2839">
                  <c:v>161.0</c:v>
                </c:pt>
                <c:pt idx="2840">
                  <c:v>161.0</c:v>
                </c:pt>
                <c:pt idx="2841">
                  <c:v>161.0</c:v>
                </c:pt>
                <c:pt idx="2842">
                  <c:v>161.0</c:v>
                </c:pt>
                <c:pt idx="2843">
                  <c:v>161.0</c:v>
                </c:pt>
                <c:pt idx="2844">
                  <c:v>161.0</c:v>
                </c:pt>
                <c:pt idx="2845">
                  <c:v>162.0</c:v>
                </c:pt>
                <c:pt idx="2846">
                  <c:v>162.0</c:v>
                </c:pt>
                <c:pt idx="2847">
                  <c:v>162.0</c:v>
                </c:pt>
                <c:pt idx="2848">
                  <c:v>162.0</c:v>
                </c:pt>
                <c:pt idx="2849">
                  <c:v>162.0</c:v>
                </c:pt>
                <c:pt idx="2850">
                  <c:v>162.0</c:v>
                </c:pt>
                <c:pt idx="2851">
                  <c:v>162.0</c:v>
                </c:pt>
                <c:pt idx="2852">
                  <c:v>162.0</c:v>
                </c:pt>
                <c:pt idx="2853">
                  <c:v>163.0</c:v>
                </c:pt>
                <c:pt idx="2854">
                  <c:v>163.0</c:v>
                </c:pt>
                <c:pt idx="2855">
                  <c:v>163.0</c:v>
                </c:pt>
                <c:pt idx="2856">
                  <c:v>163.0</c:v>
                </c:pt>
                <c:pt idx="2857">
                  <c:v>163.0</c:v>
                </c:pt>
                <c:pt idx="2858">
                  <c:v>165.0</c:v>
                </c:pt>
                <c:pt idx="2859">
                  <c:v>165.0</c:v>
                </c:pt>
                <c:pt idx="2860">
                  <c:v>165.0</c:v>
                </c:pt>
                <c:pt idx="2861">
                  <c:v>165.0</c:v>
                </c:pt>
                <c:pt idx="2862">
                  <c:v>165.0</c:v>
                </c:pt>
                <c:pt idx="2863">
                  <c:v>165.0</c:v>
                </c:pt>
                <c:pt idx="2864">
                  <c:v>165.0</c:v>
                </c:pt>
                <c:pt idx="2865">
                  <c:v>165.0</c:v>
                </c:pt>
                <c:pt idx="2866">
                  <c:v>166.0</c:v>
                </c:pt>
                <c:pt idx="2867">
                  <c:v>166.0</c:v>
                </c:pt>
                <c:pt idx="2868">
                  <c:v>166.0</c:v>
                </c:pt>
                <c:pt idx="2869">
                  <c:v>166.0</c:v>
                </c:pt>
                <c:pt idx="2870">
                  <c:v>166.0</c:v>
                </c:pt>
                <c:pt idx="2871">
                  <c:v>166.0</c:v>
                </c:pt>
                <c:pt idx="2872">
                  <c:v>166.0</c:v>
                </c:pt>
                <c:pt idx="2873">
                  <c:v>166.0</c:v>
                </c:pt>
                <c:pt idx="2874">
                  <c:v>166.0</c:v>
                </c:pt>
                <c:pt idx="2875">
                  <c:v>166.0</c:v>
                </c:pt>
                <c:pt idx="2876">
                  <c:v>166.0</c:v>
                </c:pt>
                <c:pt idx="2877">
                  <c:v>170.0</c:v>
                </c:pt>
                <c:pt idx="2878">
                  <c:v>170.0</c:v>
                </c:pt>
                <c:pt idx="2879">
                  <c:v>170.0</c:v>
                </c:pt>
                <c:pt idx="2880">
                  <c:v>170.0</c:v>
                </c:pt>
                <c:pt idx="2881">
                  <c:v>170.0</c:v>
                </c:pt>
                <c:pt idx="2882">
                  <c:v>171.0</c:v>
                </c:pt>
                <c:pt idx="2883">
                  <c:v>171.0</c:v>
                </c:pt>
                <c:pt idx="2884">
                  <c:v>171.0</c:v>
                </c:pt>
                <c:pt idx="2885">
                  <c:v>190.0</c:v>
                </c:pt>
                <c:pt idx="2886">
                  <c:v>190.0</c:v>
                </c:pt>
                <c:pt idx="2887">
                  <c:v>190.0</c:v>
                </c:pt>
                <c:pt idx="2888">
                  <c:v>190.0</c:v>
                </c:pt>
                <c:pt idx="2889">
                  <c:v>190.0</c:v>
                </c:pt>
                <c:pt idx="2890">
                  <c:v>190.0</c:v>
                </c:pt>
                <c:pt idx="2891">
                  <c:v>190.0</c:v>
                </c:pt>
                <c:pt idx="2892">
                  <c:v>190.0</c:v>
                </c:pt>
                <c:pt idx="2893">
                  <c:v>190.0</c:v>
                </c:pt>
                <c:pt idx="2894">
                  <c:v>193.0</c:v>
                </c:pt>
                <c:pt idx="2895">
                  <c:v>193.0</c:v>
                </c:pt>
                <c:pt idx="2896">
                  <c:v>193.0</c:v>
                </c:pt>
                <c:pt idx="2897">
                  <c:v>193.0</c:v>
                </c:pt>
                <c:pt idx="2898">
                  <c:v>193.0</c:v>
                </c:pt>
                <c:pt idx="2899">
                  <c:v>193.0</c:v>
                </c:pt>
                <c:pt idx="2900">
                  <c:v>231.0</c:v>
                </c:pt>
                <c:pt idx="2901">
                  <c:v>231.0</c:v>
                </c:pt>
                <c:pt idx="2902">
                  <c:v>231.0</c:v>
                </c:pt>
                <c:pt idx="2903">
                  <c:v>231.0</c:v>
                </c:pt>
                <c:pt idx="2904">
                  <c:v>231.0</c:v>
                </c:pt>
                <c:pt idx="2905">
                  <c:v>231.0</c:v>
                </c:pt>
                <c:pt idx="2906">
                  <c:v>231.0</c:v>
                </c:pt>
                <c:pt idx="2907">
                  <c:v>237.0</c:v>
                </c:pt>
                <c:pt idx="2908">
                  <c:v>237.0</c:v>
                </c:pt>
                <c:pt idx="2909">
                  <c:v>237.0</c:v>
                </c:pt>
                <c:pt idx="2910">
                  <c:v>237.0</c:v>
                </c:pt>
                <c:pt idx="2911">
                  <c:v>237.0</c:v>
                </c:pt>
                <c:pt idx="2912">
                  <c:v>237.0</c:v>
                </c:pt>
                <c:pt idx="2913">
                  <c:v>238.0</c:v>
                </c:pt>
                <c:pt idx="2914">
                  <c:v>238.0</c:v>
                </c:pt>
                <c:pt idx="2915">
                  <c:v>238.0</c:v>
                </c:pt>
                <c:pt idx="2916">
                  <c:v>238.0</c:v>
                </c:pt>
                <c:pt idx="2917">
                  <c:v>244.0</c:v>
                </c:pt>
                <c:pt idx="2918">
                  <c:v>244.0</c:v>
                </c:pt>
                <c:pt idx="2919">
                  <c:v>244.0</c:v>
                </c:pt>
                <c:pt idx="2920">
                  <c:v>244.0</c:v>
                </c:pt>
                <c:pt idx="2921">
                  <c:v>244.0</c:v>
                </c:pt>
                <c:pt idx="2922">
                  <c:v>244.0</c:v>
                </c:pt>
                <c:pt idx="2923">
                  <c:v>244.0</c:v>
                </c:pt>
                <c:pt idx="2924">
                  <c:v>244.0</c:v>
                </c:pt>
                <c:pt idx="2925">
                  <c:v>245.0</c:v>
                </c:pt>
                <c:pt idx="2926">
                  <c:v>245.0</c:v>
                </c:pt>
                <c:pt idx="2927">
                  <c:v>245.0</c:v>
                </c:pt>
                <c:pt idx="2928">
                  <c:v>245.0</c:v>
                </c:pt>
                <c:pt idx="2929">
                  <c:v>245.0</c:v>
                </c:pt>
                <c:pt idx="2930">
                  <c:v>245.0</c:v>
                </c:pt>
                <c:pt idx="2931">
                  <c:v>250.0</c:v>
                </c:pt>
                <c:pt idx="2932">
                  <c:v>250.0</c:v>
                </c:pt>
                <c:pt idx="2933">
                  <c:v>250.0</c:v>
                </c:pt>
                <c:pt idx="2934">
                  <c:v>250.0</c:v>
                </c:pt>
                <c:pt idx="2935">
                  <c:v>250.0</c:v>
                </c:pt>
                <c:pt idx="2936">
                  <c:v>256.0</c:v>
                </c:pt>
                <c:pt idx="2937">
                  <c:v>256.0</c:v>
                </c:pt>
                <c:pt idx="2938">
                  <c:v>256.0</c:v>
                </c:pt>
                <c:pt idx="2939">
                  <c:v>256.0</c:v>
                </c:pt>
                <c:pt idx="2940">
                  <c:v>256.0</c:v>
                </c:pt>
                <c:pt idx="2941">
                  <c:v>256.0</c:v>
                </c:pt>
                <c:pt idx="2942">
                  <c:v>263.0</c:v>
                </c:pt>
                <c:pt idx="2943">
                  <c:v>263.0</c:v>
                </c:pt>
                <c:pt idx="2944">
                  <c:v>263.0</c:v>
                </c:pt>
                <c:pt idx="2945">
                  <c:v>269.0</c:v>
                </c:pt>
                <c:pt idx="2946">
                  <c:v>269.0</c:v>
                </c:pt>
                <c:pt idx="2947">
                  <c:v>269.0</c:v>
                </c:pt>
                <c:pt idx="2948">
                  <c:v>271.0</c:v>
                </c:pt>
                <c:pt idx="2949">
                  <c:v>271.0</c:v>
                </c:pt>
                <c:pt idx="2950">
                  <c:v>286.0</c:v>
                </c:pt>
                <c:pt idx="2951">
                  <c:v>286.0</c:v>
                </c:pt>
                <c:pt idx="2952">
                  <c:v>286.0</c:v>
                </c:pt>
                <c:pt idx="2953">
                  <c:v>286.0</c:v>
                </c:pt>
                <c:pt idx="2954">
                  <c:v>286.0</c:v>
                </c:pt>
                <c:pt idx="2955">
                  <c:v>286.0</c:v>
                </c:pt>
                <c:pt idx="2956">
                  <c:v>286.0</c:v>
                </c:pt>
                <c:pt idx="2957">
                  <c:v>286.0</c:v>
                </c:pt>
                <c:pt idx="2958">
                  <c:v>291.0</c:v>
                </c:pt>
                <c:pt idx="2959">
                  <c:v>291.0</c:v>
                </c:pt>
                <c:pt idx="2960">
                  <c:v>291.0</c:v>
                </c:pt>
                <c:pt idx="2961">
                  <c:v>291.0</c:v>
                </c:pt>
                <c:pt idx="2962">
                  <c:v>291.0</c:v>
                </c:pt>
                <c:pt idx="2963">
                  <c:v>291.0</c:v>
                </c:pt>
                <c:pt idx="2964">
                  <c:v>291.0</c:v>
                </c:pt>
                <c:pt idx="2965">
                  <c:v>292.0</c:v>
                </c:pt>
                <c:pt idx="2966">
                  <c:v>292.0</c:v>
                </c:pt>
                <c:pt idx="2967">
                  <c:v>292.0</c:v>
                </c:pt>
                <c:pt idx="2968">
                  <c:v>292.0</c:v>
                </c:pt>
                <c:pt idx="2969">
                  <c:v>292.0</c:v>
                </c:pt>
                <c:pt idx="2970">
                  <c:v>292.0</c:v>
                </c:pt>
                <c:pt idx="2971">
                  <c:v>292.0</c:v>
                </c:pt>
                <c:pt idx="2972">
                  <c:v>292.0</c:v>
                </c:pt>
                <c:pt idx="2973">
                  <c:v>292.0</c:v>
                </c:pt>
                <c:pt idx="2974">
                  <c:v>302.0</c:v>
                </c:pt>
                <c:pt idx="2975">
                  <c:v>302.0</c:v>
                </c:pt>
                <c:pt idx="2976">
                  <c:v>302.0</c:v>
                </c:pt>
                <c:pt idx="2977">
                  <c:v>302.0</c:v>
                </c:pt>
                <c:pt idx="2978">
                  <c:v>302.0</c:v>
                </c:pt>
                <c:pt idx="2979">
                  <c:v>302.0</c:v>
                </c:pt>
                <c:pt idx="2980">
                  <c:v>302.0</c:v>
                </c:pt>
                <c:pt idx="2981">
                  <c:v>302.0</c:v>
                </c:pt>
                <c:pt idx="2982">
                  <c:v>302.0</c:v>
                </c:pt>
                <c:pt idx="2983">
                  <c:v>306.0</c:v>
                </c:pt>
                <c:pt idx="2984">
                  <c:v>306.0</c:v>
                </c:pt>
                <c:pt idx="2985">
                  <c:v>306.0</c:v>
                </c:pt>
                <c:pt idx="2986">
                  <c:v>306.0</c:v>
                </c:pt>
                <c:pt idx="2987">
                  <c:v>306.0</c:v>
                </c:pt>
                <c:pt idx="2988">
                  <c:v>306.0</c:v>
                </c:pt>
                <c:pt idx="2989">
                  <c:v>306.0</c:v>
                </c:pt>
                <c:pt idx="2990">
                  <c:v>306.0</c:v>
                </c:pt>
                <c:pt idx="2991">
                  <c:v>306.0</c:v>
                </c:pt>
                <c:pt idx="2992">
                  <c:v>306.0</c:v>
                </c:pt>
                <c:pt idx="2993">
                  <c:v>310.0</c:v>
                </c:pt>
                <c:pt idx="2994">
                  <c:v>310.0</c:v>
                </c:pt>
                <c:pt idx="2995">
                  <c:v>310.0</c:v>
                </c:pt>
                <c:pt idx="2996">
                  <c:v>310.0</c:v>
                </c:pt>
                <c:pt idx="2997">
                  <c:v>310.0</c:v>
                </c:pt>
                <c:pt idx="2998">
                  <c:v>310.0</c:v>
                </c:pt>
              </c:numCache>
            </c:numRef>
          </c:xVal>
          <c:yVal>
            <c:numRef>
              <c:f>ReduceBy!$E$2:$E$3000</c:f>
              <c:numCache>
                <c:formatCode>General</c:formatCode>
                <c:ptCount val="2999"/>
                <c:pt idx="0">
                  <c:v>0.000666666666666666</c:v>
                </c:pt>
                <c:pt idx="1">
                  <c:v>0.001</c:v>
                </c:pt>
                <c:pt idx="2">
                  <c:v>0.00133333333333333</c:v>
                </c:pt>
                <c:pt idx="3">
                  <c:v>0.00166666666666667</c:v>
                </c:pt>
                <c:pt idx="4">
                  <c:v>0.002</c:v>
                </c:pt>
                <c:pt idx="5">
                  <c:v>0.00233333333333333</c:v>
                </c:pt>
                <c:pt idx="6">
                  <c:v>0.00266666666666667</c:v>
                </c:pt>
                <c:pt idx="7">
                  <c:v>0.003</c:v>
                </c:pt>
                <c:pt idx="8">
                  <c:v>0.00333333333333333</c:v>
                </c:pt>
                <c:pt idx="9">
                  <c:v>0.00366666666666667</c:v>
                </c:pt>
                <c:pt idx="10">
                  <c:v>0.004</c:v>
                </c:pt>
                <c:pt idx="11">
                  <c:v>0.00433333333333333</c:v>
                </c:pt>
                <c:pt idx="12">
                  <c:v>0.00466666666666667</c:v>
                </c:pt>
                <c:pt idx="13">
                  <c:v>0.005</c:v>
                </c:pt>
                <c:pt idx="14">
                  <c:v>0.00533333333333333</c:v>
                </c:pt>
                <c:pt idx="15">
                  <c:v>0.00566666666666667</c:v>
                </c:pt>
                <c:pt idx="16">
                  <c:v>0.006</c:v>
                </c:pt>
                <c:pt idx="17">
                  <c:v>0.00633333333333333</c:v>
                </c:pt>
                <c:pt idx="18">
                  <c:v>0.00666666666666667</c:v>
                </c:pt>
                <c:pt idx="19">
                  <c:v>0.007</c:v>
                </c:pt>
                <c:pt idx="20">
                  <c:v>0.00733333333333333</c:v>
                </c:pt>
                <c:pt idx="21">
                  <c:v>0.00766666666666666</c:v>
                </c:pt>
                <c:pt idx="22">
                  <c:v>0.008</c:v>
                </c:pt>
                <c:pt idx="23">
                  <c:v>0.00833333333333333</c:v>
                </c:pt>
                <c:pt idx="24">
                  <c:v>0.00866666666666666</c:v>
                </c:pt>
                <c:pt idx="25">
                  <c:v>0.009</c:v>
                </c:pt>
                <c:pt idx="26">
                  <c:v>0.00933333333333333</c:v>
                </c:pt>
                <c:pt idx="27">
                  <c:v>0.00966666666666666</c:v>
                </c:pt>
                <c:pt idx="28">
                  <c:v>0.01</c:v>
                </c:pt>
                <c:pt idx="29">
                  <c:v>0.0103333333333333</c:v>
                </c:pt>
                <c:pt idx="30">
                  <c:v>0.0106666666666667</c:v>
                </c:pt>
                <c:pt idx="31">
                  <c:v>0.011</c:v>
                </c:pt>
                <c:pt idx="32">
                  <c:v>0.0113333333333333</c:v>
                </c:pt>
                <c:pt idx="33">
                  <c:v>0.0116666666666667</c:v>
                </c:pt>
                <c:pt idx="34">
                  <c:v>0.012</c:v>
                </c:pt>
                <c:pt idx="35">
                  <c:v>0.0123333333333333</c:v>
                </c:pt>
                <c:pt idx="36">
                  <c:v>0.0126666666666667</c:v>
                </c:pt>
                <c:pt idx="37">
                  <c:v>0.013</c:v>
                </c:pt>
                <c:pt idx="38">
                  <c:v>0.0133333333333333</c:v>
                </c:pt>
                <c:pt idx="39">
                  <c:v>0.0136666666666667</c:v>
                </c:pt>
                <c:pt idx="40">
                  <c:v>0.014</c:v>
                </c:pt>
                <c:pt idx="41">
                  <c:v>0.0143333333333333</c:v>
                </c:pt>
                <c:pt idx="42">
                  <c:v>0.0146666666666667</c:v>
                </c:pt>
                <c:pt idx="43">
                  <c:v>0.015</c:v>
                </c:pt>
                <c:pt idx="44">
                  <c:v>0.0153333333333333</c:v>
                </c:pt>
                <c:pt idx="45">
                  <c:v>0.0156666666666667</c:v>
                </c:pt>
                <c:pt idx="46">
                  <c:v>0.016</c:v>
                </c:pt>
                <c:pt idx="47">
                  <c:v>0.0163333333333333</c:v>
                </c:pt>
                <c:pt idx="48">
                  <c:v>0.0166666666666667</c:v>
                </c:pt>
                <c:pt idx="49">
                  <c:v>0.017</c:v>
                </c:pt>
                <c:pt idx="50">
                  <c:v>0.0173333333333333</c:v>
                </c:pt>
                <c:pt idx="51">
                  <c:v>0.0176666666666667</c:v>
                </c:pt>
                <c:pt idx="52">
                  <c:v>0.018</c:v>
                </c:pt>
                <c:pt idx="53">
                  <c:v>0.0183333333333333</c:v>
                </c:pt>
                <c:pt idx="54">
                  <c:v>0.0186666666666667</c:v>
                </c:pt>
                <c:pt idx="55">
                  <c:v>0.019</c:v>
                </c:pt>
                <c:pt idx="56">
                  <c:v>0.0193333333333333</c:v>
                </c:pt>
                <c:pt idx="57">
                  <c:v>0.0196666666666667</c:v>
                </c:pt>
                <c:pt idx="58">
                  <c:v>0.02</c:v>
                </c:pt>
                <c:pt idx="59">
                  <c:v>0.0203333333333333</c:v>
                </c:pt>
                <c:pt idx="60">
                  <c:v>0.0206666666666667</c:v>
                </c:pt>
                <c:pt idx="61">
                  <c:v>0.021</c:v>
                </c:pt>
                <c:pt idx="62">
                  <c:v>0.0213333333333333</c:v>
                </c:pt>
                <c:pt idx="63">
                  <c:v>0.0216666666666667</c:v>
                </c:pt>
                <c:pt idx="64">
                  <c:v>0.022</c:v>
                </c:pt>
                <c:pt idx="65">
                  <c:v>0.0223333333333333</c:v>
                </c:pt>
                <c:pt idx="66">
                  <c:v>0.0226666666666667</c:v>
                </c:pt>
                <c:pt idx="67">
                  <c:v>0.023</c:v>
                </c:pt>
                <c:pt idx="68">
                  <c:v>0.0233333333333333</c:v>
                </c:pt>
                <c:pt idx="69">
                  <c:v>0.0236666666666667</c:v>
                </c:pt>
                <c:pt idx="70">
                  <c:v>0.024</c:v>
                </c:pt>
                <c:pt idx="71">
                  <c:v>0.0243333333333333</c:v>
                </c:pt>
                <c:pt idx="72">
                  <c:v>0.0246666666666667</c:v>
                </c:pt>
                <c:pt idx="73">
                  <c:v>0.025</c:v>
                </c:pt>
                <c:pt idx="74">
                  <c:v>0.0253333333333333</c:v>
                </c:pt>
                <c:pt idx="75">
                  <c:v>0.0256666666666667</c:v>
                </c:pt>
                <c:pt idx="76">
                  <c:v>0.026</c:v>
                </c:pt>
                <c:pt idx="77">
                  <c:v>0.0263333333333333</c:v>
                </c:pt>
                <c:pt idx="78">
                  <c:v>0.0266666666666667</c:v>
                </c:pt>
                <c:pt idx="79">
                  <c:v>0.027</c:v>
                </c:pt>
                <c:pt idx="80">
                  <c:v>0.0273333333333333</c:v>
                </c:pt>
                <c:pt idx="81">
                  <c:v>0.0276666666666667</c:v>
                </c:pt>
                <c:pt idx="82">
                  <c:v>0.028</c:v>
                </c:pt>
                <c:pt idx="83">
                  <c:v>0.0283333333333333</c:v>
                </c:pt>
                <c:pt idx="84">
                  <c:v>0.0286666666666667</c:v>
                </c:pt>
                <c:pt idx="85">
                  <c:v>0.029</c:v>
                </c:pt>
                <c:pt idx="86">
                  <c:v>0.0293333333333333</c:v>
                </c:pt>
                <c:pt idx="87">
                  <c:v>0.0296666666666667</c:v>
                </c:pt>
                <c:pt idx="88">
                  <c:v>0.03</c:v>
                </c:pt>
                <c:pt idx="89">
                  <c:v>0.0303333333333333</c:v>
                </c:pt>
                <c:pt idx="90">
                  <c:v>0.0306666666666667</c:v>
                </c:pt>
                <c:pt idx="91">
                  <c:v>0.031</c:v>
                </c:pt>
                <c:pt idx="92">
                  <c:v>0.0313333333333333</c:v>
                </c:pt>
                <c:pt idx="93">
                  <c:v>0.0316666666666667</c:v>
                </c:pt>
                <c:pt idx="94">
                  <c:v>0.032</c:v>
                </c:pt>
                <c:pt idx="95">
                  <c:v>0.0323333333333333</c:v>
                </c:pt>
                <c:pt idx="96">
                  <c:v>0.0326666666666667</c:v>
                </c:pt>
                <c:pt idx="97">
                  <c:v>0.033</c:v>
                </c:pt>
                <c:pt idx="98">
                  <c:v>0.0333333333333333</c:v>
                </c:pt>
                <c:pt idx="99">
                  <c:v>0.0336666666666667</c:v>
                </c:pt>
                <c:pt idx="100">
                  <c:v>0.034</c:v>
                </c:pt>
                <c:pt idx="101">
                  <c:v>0.0343333333333333</c:v>
                </c:pt>
                <c:pt idx="102">
                  <c:v>0.0346666666666667</c:v>
                </c:pt>
                <c:pt idx="103">
                  <c:v>0.035</c:v>
                </c:pt>
                <c:pt idx="104">
                  <c:v>0.0353333333333333</c:v>
                </c:pt>
                <c:pt idx="105">
                  <c:v>0.0356666666666667</c:v>
                </c:pt>
                <c:pt idx="106">
                  <c:v>0.036</c:v>
                </c:pt>
                <c:pt idx="107">
                  <c:v>0.0363333333333333</c:v>
                </c:pt>
                <c:pt idx="108">
                  <c:v>0.0366666666666667</c:v>
                </c:pt>
                <c:pt idx="109">
                  <c:v>0.037</c:v>
                </c:pt>
                <c:pt idx="110">
                  <c:v>0.0373333333333333</c:v>
                </c:pt>
                <c:pt idx="111">
                  <c:v>0.0376666666666667</c:v>
                </c:pt>
                <c:pt idx="112">
                  <c:v>0.038</c:v>
                </c:pt>
                <c:pt idx="113">
                  <c:v>0.0383333333333333</c:v>
                </c:pt>
                <c:pt idx="114">
                  <c:v>0.0386666666666667</c:v>
                </c:pt>
                <c:pt idx="115">
                  <c:v>0.039</c:v>
                </c:pt>
                <c:pt idx="116">
                  <c:v>0.0393333333333333</c:v>
                </c:pt>
                <c:pt idx="117">
                  <c:v>0.0396666666666667</c:v>
                </c:pt>
                <c:pt idx="118">
                  <c:v>0.04</c:v>
                </c:pt>
                <c:pt idx="119">
                  <c:v>0.0403333333333333</c:v>
                </c:pt>
                <c:pt idx="120">
                  <c:v>0.0406666666666667</c:v>
                </c:pt>
                <c:pt idx="121">
                  <c:v>0.041</c:v>
                </c:pt>
                <c:pt idx="122">
                  <c:v>0.0413333333333333</c:v>
                </c:pt>
                <c:pt idx="123">
                  <c:v>0.0416666666666667</c:v>
                </c:pt>
                <c:pt idx="124">
                  <c:v>0.042</c:v>
                </c:pt>
                <c:pt idx="125">
                  <c:v>0.0423333333333333</c:v>
                </c:pt>
                <c:pt idx="126">
                  <c:v>0.0426666666666667</c:v>
                </c:pt>
                <c:pt idx="127">
                  <c:v>0.043</c:v>
                </c:pt>
                <c:pt idx="128">
                  <c:v>0.0433333333333333</c:v>
                </c:pt>
                <c:pt idx="129">
                  <c:v>0.0436666666666667</c:v>
                </c:pt>
                <c:pt idx="130">
                  <c:v>0.044</c:v>
                </c:pt>
                <c:pt idx="131">
                  <c:v>0.0443333333333333</c:v>
                </c:pt>
                <c:pt idx="132">
                  <c:v>0.0446666666666667</c:v>
                </c:pt>
                <c:pt idx="133">
                  <c:v>0.045</c:v>
                </c:pt>
                <c:pt idx="134">
                  <c:v>0.0453333333333333</c:v>
                </c:pt>
                <c:pt idx="135">
                  <c:v>0.0456666666666667</c:v>
                </c:pt>
                <c:pt idx="136">
                  <c:v>0.046</c:v>
                </c:pt>
                <c:pt idx="137">
                  <c:v>0.0463333333333333</c:v>
                </c:pt>
                <c:pt idx="138">
                  <c:v>0.0466666666666667</c:v>
                </c:pt>
                <c:pt idx="139">
                  <c:v>0.047</c:v>
                </c:pt>
                <c:pt idx="140">
                  <c:v>0.0473333333333333</c:v>
                </c:pt>
                <c:pt idx="141">
                  <c:v>0.0476666666666667</c:v>
                </c:pt>
                <c:pt idx="142">
                  <c:v>0.048</c:v>
                </c:pt>
                <c:pt idx="143">
                  <c:v>0.0483333333333333</c:v>
                </c:pt>
                <c:pt idx="144">
                  <c:v>0.0486666666666667</c:v>
                </c:pt>
                <c:pt idx="145">
                  <c:v>0.049</c:v>
                </c:pt>
                <c:pt idx="146">
                  <c:v>0.0493333333333333</c:v>
                </c:pt>
                <c:pt idx="147">
                  <c:v>0.0496666666666667</c:v>
                </c:pt>
                <c:pt idx="148">
                  <c:v>0.05</c:v>
                </c:pt>
                <c:pt idx="149">
                  <c:v>0.0503333333333333</c:v>
                </c:pt>
                <c:pt idx="150">
                  <c:v>0.0506666666666667</c:v>
                </c:pt>
                <c:pt idx="151">
                  <c:v>0.051</c:v>
                </c:pt>
                <c:pt idx="152">
                  <c:v>0.0513333333333333</c:v>
                </c:pt>
                <c:pt idx="153">
                  <c:v>0.0516666666666667</c:v>
                </c:pt>
                <c:pt idx="154">
                  <c:v>0.052</c:v>
                </c:pt>
                <c:pt idx="155">
                  <c:v>0.0523333333333333</c:v>
                </c:pt>
                <c:pt idx="156">
                  <c:v>0.0526666666666667</c:v>
                </c:pt>
                <c:pt idx="157">
                  <c:v>0.053</c:v>
                </c:pt>
                <c:pt idx="158">
                  <c:v>0.0533333333333333</c:v>
                </c:pt>
                <c:pt idx="159">
                  <c:v>0.0536666666666667</c:v>
                </c:pt>
                <c:pt idx="160">
                  <c:v>0.054</c:v>
                </c:pt>
                <c:pt idx="161">
                  <c:v>0.0543333333333333</c:v>
                </c:pt>
                <c:pt idx="162">
                  <c:v>0.0546666666666667</c:v>
                </c:pt>
                <c:pt idx="163">
                  <c:v>0.055</c:v>
                </c:pt>
                <c:pt idx="164">
                  <c:v>0.0553333333333333</c:v>
                </c:pt>
                <c:pt idx="165">
                  <c:v>0.0556666666666667</c:v>
                </c:pt>
                <c:pt idx="166">
                  <c:v>0.056</c:v>
                </c:pt>
                <c:pt idx="167">
                  <c:v>0.0563333333333333</c:v>
                </c:pt>
                <c:pt idx="168">
                  <c:v>0.0566666666666667</c:v>
                </c:pt>
                <c:pt idx="169">
                  <c:v>0.057</c:v>
                </c:pt>
                <c:pt idx="170">
                  <c:v>0.0573333333333333</c:v>
                </c:pt>
                <c:pt idx="171">
                  <c:v>0.0576666666666667</c:v>
                </c:pt>
                <c:pt idx="172">
                  <c:v>0.058</c:v>
                </c:pt>
                <c:pt idx="173">
                  <c:v>0.0583333333333333</c:v>
                </c:pt>
                <c:pt idx="174">
                  <c:v>0.0586666666666667</c:v>
                </c:pt>
                <c:pt idx="175">
                  <c:v>0.059</c:v>
                </c:pt>
                <c:pt idx="176">
                  <c:v>0.0593333333333333</c:v>
                </c:pt>
                <c:pt idx="177">
                  <c:v>0.0596666666666667</c:v>
                </c:pt>
                <c:pt idx="178">
                  <c:v>0.06</c:v>
                </c:pt>
                <c:pt idx="179">
                  <c:v>0.0603333333333333</c:v>
                </c:pt>
                <c:pt idx="180">
                  <c:v>0.0606666666666667</c:v>
                </c:pt>
                <c:pt idx="181">
                  <c:v>0.061</c:v>
                </c:pt>
                <c:pt idx="182">
                  <c:v>0.0613333333333333</c:v>
                </c:pt>
                <c:pt idx="183">
                  <c:v>0.0616666666666667</c:v>
                </c:pt>
                <c:pt idx="184">
                  <c:v>0.062</c:v>
                </c:pt>
                <c:pt idx="185">
                  <c:v>0.0623333333333333</c:v>
                </c:pt>
                <c:pt idx="186">
                  <c:v>0.0626666666666666</c:v>
                </c:pt>
                <c:pt idx="187">
                  <c:v>0.063</c:v>
                </c:pt>
                <c:pt idx="188">
                  <c:v>0.0633333333333333</c:v>
                </c:pt>
                <c:pt idx="189">
                  <c:v>0.0636666666666667</c:v>
                </c:pt>
                <c:pt idx="190">
                  <c:v>0.064</c:v>
                </c:pt>
                <c:pt idx="191">
                  <c:v>0.0643333333333333</c:v>
                </c:pt>
                <c:pt idx="192">
                  <c:v>0.0646666666666667</c:v>
                </c:pt>
                <c:pt idx="193">
                  <c:v>0.065</c:v>
                </c:pt>
                <c:pt idx="194">
                  <c:v>0.0653333333333333</c:v>
                </c:pt>
                <c:pt idx="195">
                  <c:v>0.0656666666666667</c:v>
                </c:pt>
                <c:pt idx="196">
                  <c:v>0.066</c:v>
                </c:pt>
                <c:pt idx="197">
                  <c:v>0.0663333333333333</c:v>
                </c:pt>
                <c:pt idx="198">
                  <c:v>0.0666666666666667</c:v>
                </c:pt>
                <c:pt idx="199">
                  <c:v>0.067</c:v>
                </c:pt>
                <c:pt idx="200">
                  <c:v>0.0673333333333333</c:v>
                </c:pt>
                <c:pt idx="201">
                  <c:v>0.0676666666666667</c:v>
                </c:pt>
                <c:pt idx="202">
                  <c:v>0.068</c:v>
                </c:pt>
                <c:pt idx="203">
                  <c:v>0.0683333333333333</c:v>
                </c:pt>
                <c:pt idx="204">
                  <c:v>0.0686666666666667</c:v>
                </c:pt>
                <c:pt idx="205">
                  <c:v>0.069</c:v>
                </c:pt>
                <c:pt idx="206">
                  <c:v>0.0693333333333333</c:v>
                </c:pt>
                <c:pt idx="207">
                  <c:v>0.0696666666666667</c:v>
                </c:pt>
                <c:pt idx="208">
                  <c:v>0.07</c:v>
                </c:pt>
                <c:pt idx="209">
                  <c:v>0.0703333333333333</c:v>
                </c:pt>
                <c:pt idx="210">
                  <c:v>0.0706666666666667</c:v>
                </c:pt>
                <c:pt idx="211">
                  <c:v>0.071</c:v>
                </c:pt>
                <c:pt idx="212">
                  <c:v>0.0713333333333333</c:v>
                </c:pt>
                <c:pt idx="213">
                  <c:v>0.0716666666666667</c:v>
                </c:pt>
                <c:pt idx="214">
                  <c:v>0.072</c:v>
                </c:pt>
                <c:pt idx="215">
                  <c:v>0.0723333333333333</c:v>
                </c:pt>
                <c:pt idx="216">
                  <c:v>0.0726666666666667</c:v>
                </c:pt>
                <c:pt idx="217">
                  <c:v>0.073</c:v>
                </c:pt>
                <c:pt idx="218">
                  <c:v>0.0733333333333333</c:v>
                </c:pt>
                <c:pt idx="219">
                  <c:v>0.0736666666666667</c:v>
                </c:pt>
                <c:pt idx="220">
                  <c:v>0.074</c:v>
                </c:pt>
                <c:pt idx="221">
                  <c:v>0.0743333333333333</c:v>
                </c:pt>
                <c:pt idx="222">
                  <c:v>0.0746666666666667</c:v>
                </c:pt>
                <c:pt idx="223">
                  <c:v>0.075</c:v>
                </c:pt>
                <c:pt idx="224">
                  <c:v>0.0753333333333333</c:v>
                </c:pt>
                <c:pt idx="225">
                  <c:v>0.0756666666666667</c:v>
                </c:pt>
                <c:pt idx="226">
                  <c:v>0.076</c:v>
                </c:pt>
                <c:pt idx="227">
                  <c:v>0.0763333333333333</c:v>
                </c:pt>
                <c:pt idx="228">
                  <c:v>0.0766666666666667</c:v>
                </c:pt>
                <c:pt idx="229">
                  <c:v>0.077</c:v>
                </c:pt>
                <c:pt idx="230">
                  <c:v>0.0773333333333333</c:v>
                </c:pt>
                <c:pt idx="231">
                  <c:v>0.0776666666666667</c:v>
                </c:pt>
                <c:pt idx="232">
                  <c:v>0.078</c:v>
                </c:pt>
                <c:pt idx="233">
                  <c:v>0.0783333333333333</c:v>
                </c:pt>
                <c:pt idx="234">
                  <c:v>0.0786666666666667</c:v>
                </c:pt>
                <c:pt idx="235">
                  <c:v>0.079</c:v>
                </c:pt>
                <c:pt idx="236">
                  <c:v>0.0793333333333333</c:v>
                </c:pt>
                <c:pt idx="237">
                  <c:v>0.0796666666666667</c:v>
                </c:pt>
                <c:pt idx="238">
                  <c:v>0.08</c:v>
                </c:pt>
                <c:pt idx="239">
                  <c:v>0.0803333333333333</c:v>
                </c:pt>
                <c:pt idx="240">
                  <c:v>0.0806666666666666</c:v>
                </c:pt>
                <c:pt idx="241">
                  <c:v>0.081</c:v>
                </c:pt>
                <c:pt idx="242">
                  <c:v>0.0813333333333333</c:v>
                </c:pt>
                <c:pt idx="243">
                  <c:v>0.0816666666666666</c:v>
                </c:pt>
                <c:pt idx="244">
                  <c:v>0.082</c:v>
                </c:pt>
                <c:pt idx="245">
                  <c:v>0.0823333333333333</c:v>
                </c:pt>
                <c:pt idx="246">
                  <c:v>0.0826666666666666</c:v>
                </c:pt>
                <c:pt idx="247">
                  <c:v>0.083</c:v>
                </c:pt>
                <c:pt idx="248">
                  <c:v>0.0833333333333333</c:v>
                </c:pt>
                <c:pt idx="249">
                  <c:v>0.0836666666666667</c:v>
                </c:pt>
                <c:pt idx="250">
                  <c:v>0.084</c:v>
                </c:pt>
                <c:pt idx="251">
                  <c:v>0.0843333333333333</c:v>
                </c:pt>
                <c:pt idx="252">
                  <c:v>0.0846666666666667</c:v>
                </c:pt>
                <c:pt idx="253">
                  <c:v>0.085</c:v>
                </c:pt>
                <c:pt idx="254">
                  <c:v>0.0853333333333333</c:v>
                </c:pt>
                <c:pt idx="255">
                  <c:v>0.0856666666666667</c:v>
                </c:pt>
                <c:pt idx="256">
                  <c:v>0.086</c:v>
                </c:pt>
                <c:pt idx="257">
                  <c:v>0.0863333333333333</c:v>
                </c:pt>
                <c:pt idx="258">
                  <c:v>0.0866666666666667</c:v>
                </c:pt>
                <c:pt idx="259">
                  <c:v>0.087</c:v>
                </c:pt>
                <c:pt idx="260">
                  <c:v>0.0873333333333333</c:v>
                </c:pt>
                <c:pt idx="261">
                  <c:v>0.0876666666666667</c:v>
                </c:pt>
                <c:pt idx="262">
                  <c:v>0.088</c:v>
                </c:pt>
                <c:pt idx="263">
                  <c:v>0.0883333333333333</c:v>
                </c:pt>
                <c:pt idx="264">
                  <c:v>0.0886666666666667</c:v>
                </c:pt>
                <c:pt idx="265">
                  <c:v>0.089</c:v>
                </c:pt>
                <c:pt idx="266">
                  <c:v>0.0893333333333333</c:v>
                </c:pt>
                <c:pt idx="267">
                  <c:v>0.0896666666666667</c:v>
                </c:pt>
                <c:pt idx="268">
                  <c:v>0.09</c:v>
                </c:pt>
                <c:pt idx="269">
                  <c:v>0.0903333333333333</c:v>
                </c:pt>
                <c:pt idx="270">
                  <c:v>0.0906666666666666</c:v>
                </c:pt>
                <c:pt idx="271">
                  <c:v>0.091</c:v>
                </c:pt>
                <c:pt idx="272">
                  <c:v>0.0913333333333333</c:v>
                </c:pt>
                <c:pt idx="273">
                  <c:v>0.0916666666666666</c:v>
                </c:pt>
                <c:pt idx="274">
                  <c:v>0.092</c:v>
                </c:pt>
                <c:pt idx="275">
                  <c:v>0.0923333333333333</c:v>
                </c:pt>
                <c:pt idx="276">
                  <c:v>0.0926666666666666</c:v>
                </c:pt>
                <c:pt idx="277">
                  <c:v>0.093</c:v>
                </c:pt>
                <c:pt idx="278">
                  <c:v>0.0933333333333333</c:v>
                </c:pt>
                <c:pt idx="279">
                  <c:v>0.0936666666666666</c:v>
                </c:pt>
                <c:pt idx="280">
                  <c:v>0.094</c:v>
                </c:pt>
                <c:pt idx="281">
                  <c:v>0.0943333333333333</c:v>
                </c:pt>
                <c:pt idx="282">
                  <c:v>0.0946666666666666</c:v>
                </c:pt>
                <c:pt idx="283">
                  <c:v>0.095</c:v>
                </c:pt>
                <c:pt idx="284">
                  <c:v>0.0953333333333333</c:v>
                </c:pt>
                <c:pt idx="285">
                  <c:v>0.0956666666666666</c:v>
                </c:pt>
                <c:pt idx="286">
                  <c:v>0.096</c:v>
                </c:pt>
                <c:pt idx="287">
                  <c:v>0.0963333333333333</c:v>
                </c:pt>
                <c:pt idx="288">
                  <c:v>0.0966666666666666</c:v>
                </c:pt>
                <c:pt idx="289">
                  <c:v>0.097</c:v>
                </c:pt>
                <c:pt idx="290">
                  <c:v>0.0973333333333333</c:v>
                </c:pt>
                <c:pt idx="291">
                  <c:v>0.0976666666666666</c:v>
                </c:pt>
                <c:pt idx="292">
                  <c:v>0.098</c:v>
                </c:pt>
                <c:pt idx="293">
                  <c:v>0.0983333333333333</c:v>
                </c:pt>
                <c:pt idx="294">
                  <c:v>0.0986666666666666</c:v>
                </c:pt>
                <c:pt idx="295">
                  <c:v>0.099</c:v>
                </c:pt>
                <c:pt idx="296">
                  <c:v>0.0993333333333333</c:v>
                </c:pt>
                <c:pt idx="297">
                  <c:v>0.0996666666666666</c:v>
                </c:pt>
                <c:pt idx="298">
                  <c:v>0.1</c:v>
                </c:pt>
                <c:pt idx="299">
                  <c:v>0.100333333333333</c:v>
                </c:pt>
                <c:pt idx="300">
                  <c:v>0.100666666666667</c:v>
                </c:pt>
                <c:pt idx="301">
                  <c:v>0.101</c:v>
                </c:pt>
                <c:pt idx="302">
                  <c:v>0.101333333333333</c:v>
                </c:pt>
                <c:pt idx="303">
                  <c:v>0.101666666666667</c:v>
                </c:pt>
                <c:pt idx="304">
                  <c:v>0.102</c:v>
                </c:pt>
                <c:pt idx="305">
                  <c:v>0.102333333333333</c:v>
                </c:pt>
                <c:pt idx="306">
                  <c:v>0.102666666666667</c:v>
                </c:pt>
                <c:pt idx="307">
                  <c:v>0.103</c:v>
                </c:pt>
                <c:pt idx="308">
                  <c:v>0.103333333333333</c:v>
                </c:pt>
                <c:pt idx="309">
                  <c:v>0.103666666666667</c:v>
                </c:pt>
                <c:pt idx="310">
                  <c:v>0.104</c:v>
                </c:pt>
                <c:pt idx="311">
                  <c:v>0.104333333333333</c:v>
                </c:pt>
                <c:pt idx="312">
                  <c:v>0.104666666666667</c:v>
                </c:pt>
                <c:pt idx="313">
                  <c:v>0.105</c:v>
                </c:pt>
                <c:pt idx="314">
                  <c:v>0.105333333333333</c:v>
                </c:pt>
                <c:pt idx="315">
                  <c:v>0.105666666666667</c:v>
                </c:pt>
                <c:pt idx="316">
                  <c:v>0.106</c:v>
                </c:pt>
                <c:pt idx="317">
                  <c:v>0.106333333333333</c:v>
                </c:pt>
                <c:pt idx="318">
                  <c:v>0.106666666666667</c:v>
                </c:pt>
                <c:pt idx="319">
                  <c:v>0.107</c:v>
                </c:pt>
                <c:pt idx="320">
                  <c:v>0.107333333333333</c:v>
                </c:pt>
                <c:pt idx="321">
                  <c:v>0.107666666666667</c:v>
                </c:pt>
                <c:pt idx="322">
                  <c:v>0.108</c:v>
                </c:pt>
                <c:pt idx="323">
                  <c:v>0.108333333333333</c:v>
                </c:pt>
                <c:pt idx="324">
                  <c:v>0.108666666666667</c:v>
                </c:pt>
                <c:pt idx="325">
                  <c:v>0.109</c:v>
                </c:pt>
                <c:pt idx="326">
                  <c:v>0.109333333333333</c:v>
                </c:pt>
                <c:pt idx="327">
                  <c:v>0.109666666666667</c:v>
                </c:pt>
                <c:pt idx="328">
                  <c:v>0.11</c:v>
                </c:pt>
                <c:pt idx="329">
                  <c:v>0.110333333333333</c:v>
                </c:pt>
                <c:pt idx="330">
                  <c:v>0.110666666666667</c:v>
                </c:pt>
                <c:pt idx="331">
                  <c:v>0.111</c:v>
                </c:pt>
                <c:pt idx="332">
                  <c:v>0.111333333333333</c:v>
                </c:pt>
                <c:pt idx="333">
                  <c:v>0.111666666666667</c:v>
                </c:pt>
                <c:pt idx="334">
                  <c:v>0.112</c:v>
                </c:pt>
                <c:pt idx="335">
                  <c:v>0.112333333333333</c:v>
                </c:pt>
                <c:pt idx="336">
                  <c:v>0.112666666666667</c:v>
                </c:pt>
                <c:pt idx="337">
                  <c:v>0.113</c:v>
                </c:pt>
                <c:pt idx="338">
                  <c:v>0.113333333333333</c:v>
                </c:pt>
                <c:pt idx="339">
                  <c:v>0.113666666666667</c:v>
                </c:pt>
                <c:pt idx="340">
                  <c:v>0.114</c:v>
                </c:pt>
                <c:pt idx="341">
                  <c:v>0.114333333333333</c:v>
                </c:pt>
                <c:pt idx="342">
                  <c:v>0.114666666666667</c:v>
                </c:pt>
                <c:pt idx="343">
                  <c:v>0.115</c:v>
                </c:pt>
                <c:pt idx="344">
                  <c:v>0.115333333333333</c:v>
                </c:pt>
                <c:pt idx="345">
                  <c:v>0.115666666666667</c:v>
                </c:pt>
                <c:pt idx="346">
                  <c:v>0.116</c:v>
                </c:pt>
                <c:pt idx="347">
                  <c:v>0.116333333333333</c:v>
                </c:pt>
                <c:pt idx="348">
                  <c:v>0.116666666666667</c:v>
                </c:pt>
                <c:pt idx="349">
                  <c:v>0.117</c:v>
                </c:pt>
                <c:pt idx="350">
                  <c:v>0.117333333333333</c:v>
                </c:pt>
                <c:pt idx="351">
                  <c:v>0.117666666666667</c:v>
                </c:pt>
                <c:pt idx="352">
                  <c:v>0.118</c:v>
                </c:pt>
                <c:pt idx="353">
                  <c:v>0.118333333333333</c:v>
                </c:pt>
                <c:pt idx="354">
                  <c:v>0.118666666666667</c:v>
                </c:pt>
                <c:pt idx="355">
                  <c:v>0.119</c:v>
                </c:pt>
                <c:pt idx="356">
                  <c:v>0.119333333333333</c:v>
                </c:pt>
                <c:pt idx="357">
                  <c:v>0.119666666666667</c:v>
                </c:pt>
                <c:pt idx="358">
                  <c:v>0.12</c:v>
                </c:pt>
                <c:pt idx="359">
                  <c:v>0.120333333333333</c:v>
                </c:pt>
                <c:pt idx="360">
                  <c:v>0.120666666666667</c:v>
                </c:pt>
                <c:pt idx="361">
                  <c:v>0.121</c:v>
                </c:pt>
                <c:pt idx="362">
                  <c:v>0.121333333333333</c:v>
                </c:pt>
                <c:pt idx="363">
                  <c:v>0.121666666666667</c:v>
                </c:pt>
                <c:pt idx="364">
                  <c:v>0.122</c:v>
                </c:pt>
                <c:pt idx="365">
                  <c:v>0.122333333333333</c:v>
                </c:pt>
                <c:pt idx="366">
                  <c:v>0.122666666666667</c:v>
                </c:pt>
                <c:pt idx="367">
                  <c:v>0.123</c:v>
                </c:pt>
                <c:pt idx="368">
                  <c:v>0.123333333333333</c:v>
                </c:pt>
                <c:pt idx="369">
                  <c:v>0.123666666666667</c:v>
                </c:pt>
                <c:pt idx="370">
                  <c:v>0.124</c:v>
                </c:pt>
                <c:pt idx="371">
                  <c:v>0.124333333333333</c:v>
                </c:pt>
                <c:pt idx="372">
                  <c:v>0.124666666666667</c:v>
                </c:pt>
                <c:pt idx="373">
                  <c:v>0.125</c:v>
                </c:pt>
                <c:pt idx="374">
                  <c:v>0.125333333333333</c:v>
                </c:pt>
                <c:pt idx="375">
                  <c:v>0.125666666666667</c:v>
                </c:pt>
                <c:pt idx="376">
                  <c:v>0.126</c:v>
                </c:pt>
                <c:pt idx="377">
                  <c:v>0.126333333333333</c:v>
                </c:pt>
                <c:pt idx="378">
                  <c:v>0.126666666666667</c:v>
                </c:pt>
                <c:pt idx="379">
                  <c:v>0.127</c:v>
                </c:pt>
                <c:pt idx="380">
                  <c:v>0.127333333333333</c:v>
                </c:pt>
                <c:pt idx="381">
                  <c:v>0.127666666666667</c:v>
                </c:pt>
                <c:pt idx="382">
                  <c:v>0.128</c:v>
                </c:pt>
                <c:pt idx="383">
                  <c:v>0.128333333333333</c:v>
                </c:pt>
                <c:pt idx="384">
                  <c:v>0.128666666666667</c:v>
                </c:pt>
                <c:pt idx="385">
                  <c:v>0.129</c:v>
                </c:pt>
                <c:pt idx="386">
                  <c:v>0.129333333333333</c:v>
                </c:pt>
                <c:pt idx="387">
                  <c:v>0.129666666666667</c:v>
                </c:pt>
                <c:pt idx="388">
                  <c:v>0.13</c:v>
                </c:pt>
                <c:pt idx="389">
                  <c:v>0.130333333333333</c:v>
                </c:pt>
                <c:pt idx="390">
                  <c:v>0.130666666666667</c:v>
                </c:pt>
                <c:pt idx="391">
                  <c:v>0.131</c:v>
                </c:pt>
                <c:pt idx="392">
                  <c:v>0.131333333333333</c:v>
                </c:pt>
                <c:pt idx="393">
                  <c:v>0.131666666666667</c:v>
                </c:pt>
                <c:pt idx="394">
                  <c:v>0.132</c:v>
                </c:pt>
                <c:pt idx="395">
                  <c:v>0.132333333333333</c:v>
                </c:pt>
                <c:pt idx="396">
                  <c:v>0.132666666666667</c:v>
                </c:pt>
                <c:pt idx="397">
                  <c:v>0.133</c:v>
                </c:pt>
                <c:pt idx="398">
                  <c:v>0.133333333333333</c:v>
                </c:pt>
                <c:pt idx="399">
                  <c:v>0.133666666666667</c:v>
                </c:pt>
                <c:pt idx="400">
                  <c:v>0.134</c:v>
                </c:pt>
                <c:pt idx="401">
                  <c:v>0.134333333333333</c:v>
                </c:pt>
                <c:pt idx="402">
                  <c:v>0.134666666666667</c:v>
                </c:pt>
                <c:pt idx="403">
                  <c:v>0.135</c:v>
                </c:pt>
                <c:pt idx="404">
                  <c:v>0.135333333333333</c:v>
                </c:pt>
                <c:pt idx="405">
                  <c:v>0.135666666666667</c:v>
                </c:pt>
                <c:pt idx="406">
                  <c:v>0.136</c:v>
                </c:pt>
                <c:pt idx="407">
                  <c:v>0.136333333333333</c:v>
                </c:pt>
                <c:pt idx="408">
                  <c:v>0.136666666666667</c:v>
                </c:pt>
                <c:pt idx="409">
                  <c:v>0.137</c:v>
                </c:pt>
                <c:pt idx="410">
                  <c:v>0.137333333333333</c:v>
                </c:pt>
                <c:pt idx="411">
                  <c:v>0.137666666666667</c:v>
                </c:pt>
                <c:pt idx="412">
                  <c:v>0.138</c:v>
                </c:pt>
                <c:pt idx="413">
                  <c:v>0.138333333333333</c:v>
                </c:pt>
                <c:pt idx="414">
                  <c:v>0.138666666666667</c:v>
                </c:pt>
                <c:pt idx="415">
                  <c:v>0.139</c:v>
                </c:pt>
                <c:pt idx="416">
                  <c:v>0.139333333333333</c:v>
                </c:pt>
                <c:pt idx="417">
                  <c:v>0.139666666666667</c:v>
                </c:pt>
                <c:pt idx="418">
                  <c:v>0.14</c:v>
                </c:pt>
                <c:pt idx="419">
                  <c:v>0.140333333333333</c:v>
                </c:pt>
                <c:pt idx="420">
                  <c:v>0.140666666666667</c:v>
                </c:pt>
                <c:pt idx="421">
                  <c:v>0.141</c:v>
                </c:pt>
                <c:pt idx="422">
                  <c:v>0.141333333333333</c:v>
                </c:pt>
                <c:pt idx="423">
                  <c:v>0.141666666666667</c:v>
                </c:pt>
                <c:pt idx="424">
                  <c:v>0.142</c:v>
                </c:pt>
                <c:pt idx="425">
                  <c:v>0.142333333333333</c:v>
                </c:pt>
                <c:pt idx="426">
                  <c:v>0.142666666666667</c:v>
                </c:pt>
                <c:pt idx="427">
                  <c:v>0.143</c:v>
                </c:pt>
                <c:pt idx="428">
                  <c:v>0.143333333333333</c:v>
                </c:pt>
                <c:pt idx="429">
                  <c:v>0.143666666666667</c:v>
                </c:pt>
                <c:pt idx="430">
                  <c:v>0.144</c:v>
                </c:pt>
                <c:pt idx="431">
                  <c:v>0.144333333333333</c:v>
                </c:pt>
                <c:pt idx="432">
                  <c:v>0.144666666666667</c:v>
                </c:pt>
                <c:pt idx="433">
                  <c:v>0.145</c:v>
                </c:pt>
                <c:pt idx="434">
                  <c:v>0.145333333333333</c:v>
                </c:pt>
                <c:pt idx="435">
                  <c:v>0.145666666666667</c:v>
                </c:pt>
                <c:pt idx="436">
                  <c:v>0.146</c:v>
                </c:pt>
                <c:pt idx="437">
                  <c:v>0.146333333333333</c:v>
                </c:pt>
                <c:pt idx="438">
                  <c:v>0.146666666666667</c:v>
                </c:pt>
                <c:pt idx="439">
                  <c:v>0.147</c:v>
                </c:pt>
                <c:pt idx="440">
                  <c:v>0.147333333333333</c:v>
                </c:pt>
                <c:pt idx="441">
                  <c:v>0.147666666666667</c:v>
                </c:pt>
                <c:pt idx="442">
                  <c:v>0.148</c:v>
                </c:pt>
                <c:pt idx="443">
                  <c:v>0.148333333333333</c:v>
                </c:pt>
                <c:pt idx="444">
                  <c:v>0.148666666666667</c:v>
                </c:pt>
                <c:pt idx="445">
                  <c:v>0.149</c:v>
                </c:pt>
                <c:pt idx="446">
                  <c:v>0.149333333333333</c:v>
                </c:pt>
                <c:pt idx="447">
                  <c:v>0.149666666666667</c:v>
                </c:pt>
                <c:pt idx="448">
                  <c:v>0.15</c:v>
                </c:pt>
                <c:pt idx="449">
                  <c:v>0.150333333333333</c:v>
                </c:pt>
                <c:pt idx="450">
                  <c:v>0.150666666666667</c:v>
                </c:pt>
                <c:pt idx="451">
                  <c:v>0.151</c:v>
                </c:pt>
                <c:pt idx="452">
                  <c:v>0.151333333333333</c:v>
                </c:pt>
                <c:pt idx="453">
                  <c:v>0.151666666666667</c:v>
                </c:pt>
                <c:pt idx="454">
                  <c:v>0.152</c:v>
                </c:pt>
                <c:pt idx="455">
                  <c:v>0.152333333333333</c:v>
                </c:pt>
                <c:pt idx="456">
                  <c:v>0.152666666666667</c:v>
                </c:pt>
                <c:pt idx="457">
                  <c:v>0.153</c:v>
                </c:pt>
                <c:pt idx="458">
                  <c:v>0.153333333333333</c:v>
                </c:pt>
                <c:pt idx="459">
                  <c:v>0.153666666666667</c:v>
                </c:pt>
                <c:pt idx="460">
                  <c:v>0.154</c:v>
                </c:pt>
                <c:pt idx="461">
                  <c:v>0.154333333333333</c:v>
                </c:pt>
                <c:pt idx="462">
                  <c:v>0.154666666666667</c:v>
                </c:pt>
                <c:pt idx="463">
                  <c:v>0.155</c:v>
                </c:pt>
                <c:pt idx="464">
                  <c:v>0.155333333333333</c:v>
                </c:pt>
                <c:pt idx="465">
                  <c:v>0.155666666666667</c:v>
                </c:pt>
                <c:pt idx="466">
                  <c:v>0.156</c:v>
                </c:pt>
                <c:pt idx="467">
                  <c:v>0.156333333333333</c:v>
                </c:pt>
                <c:pt idx="468">
                  <c:v>0.156666666666667</c:v>
                </c:pt>
                <c:pt idx="469">
                  <c:v>0.157</c:v>
                </c:pt>
                <c:pt idx="470">
                  <c:v>0.157333333333333</c:v>
                </c:pt>
                <c:pt idx="471">
                  <c:v>0.157666666666667</c:v>
                </c:pt>
                <c:pt idx="472">
                  <c:v>0.158</c:v>
                </c:pt>
                <c:pt idx="473">
                  <c:v>0.158333333333333</c:v>
                </c:pt>
                <c:pt idx="474">
                  <c:v>0.158666666666667</c:v>
                </c:pt>
                <c:pt idx="475">
                  <c:v>0.159</c:v>
                </c:pt>
                <c:pt idx="476">
                  <c:v>0.159333333333333</c:v>
                </c:pt>
                <c:pt idx="477">
                  <c:v>0.159666666666667</c:v>
                </c:pt>
                <c:pt idx="478">
                  <c:v>0.16</c:v>
                </c:pt>
                <c:pt idx="479">
                  <c:v>0.160333333333333</c:v>
                </c:pt>
                <c:pt idx="480">
                  <c:v>0.160666666666667</c:v>
                </c:pt>
                <c:pt idx="481">
                  <c:v>0.161</c:v>
                </c:pt>
                <c:pt idx="482">
                  <c:v>0.161333333333333</c:v>
                </c:pt>
                <c:pt idx="483">
                  <c:v>0.161666666666667</c:v>
                </c:pt>
                <c:pt idx="484">
                  <c:v>0.162</c:v>
                </c:pt>
                <c:pt idx="485">
                  <c:v>0.162333333333333</c:v>
                </c:pt>
                <c:pt idx="486">
                  <c:v>0.162666666666667</c:v>
                </c:pt>
                <c:pt idx="487">
                  <c:v>0.163</c:v>
                </c:pt>
                <c:pt idx="488">
                  <c:v>0.163333333333333</c:v>
                </c:pt>
                <c:pt idx="489">
                  <c:v>0.163666666666667</c:v>
                </c:pt>
                <c:pt idx="490">
                  <c:v>0.164</c:v>
                </c:pt>
                <c:pt idx="491">
                  <c:v>0.164333333333333</c:v>
                </c:pt>
                <c:pt idx="492">
                  <c:v>0.164666666666667</c:v>
                </c:pt>
                <c:pt idx="493">
                  <c:v>0.165</c:v>
                </c:pt>
                <c:pt idx="494">
                  <c:v>0.165333333333333</c:v>
                </c:pt>
                <c:pt idx="495">
                  <c:v>0.165666666666667</c:v>
                </c:pt>
                <c:pt idx="496">
                  <c:v>0.166</c:v>
                </c:pt>
                <c:pt idx="497">
                  <c:v>0.166333333333333</c:v>
                </c:pt>
                <c:pt idx="498">
                  <c:v>0.166666666666667</c:v>
                </c:pt>
                <c:pt idx="499">
                  <c:v>0.167</c:v>
                </c:pt>
                <c:pt idx="500">
                  <c:v>0.167333333333333</c:v>
                </c:pt>
                <c:pt idx="501">
                  <c:v>0.167666666666667</c:v>
                </c:pt>
                <c:pt idx="502">
                  <c:v>0.168</c:v>
                </c:pt>
                <c:pt idx="503">
                  <c:v>0.168333333333333</c:v>
                </c:pt>
                <c:pt idx="504">
                  <c:v>0.168666666666667</c:v>
                </c:pt>
                <c:pt idx="505">
                  <c:v>0.169</c:v>
                </c:pt>
                <c:pt idx="506">
                  <c:v>0.169333333333333</c:v>
                </c:pt>
                <c:pt idx="507">
                  <c:v>0.169666666666667</c:v>
                </c:pt>
                <c:pt idx="508">
                  <c:v>0.17</c:v>
                </c:pt>
                <c:pt idx="509">
                  <c:v>0.170333333333333</c:v>
                </c:pt>
                <c:pt idx="510">
                  <c:v>0.170666666666667</c:v>
                </c:pt>
                <c:pt idx="511">
                  <c:v>0.171</c:v>
                </c:pt>
                <c:pt idx="512">
                  <c:v>0.171333333333333</c:v>
                </c:pt>
                <c:pt idx="513">
                  <c:v>0.171666666666667</c:v>
                </c:pt>
                <c:pt idx="514">
                  <c:v>0.172</c:v>
                </c:pt>
                <c:pt idx="515">
                  <c:v>0.172333333333333</c:v>
                </c:pt>
                <c:pt idx="516">
                  <c:v>0.172666666666667</c:v>
                </c:pt>
                <c:pt idx="517">
                  <c:v>0.173</c:v>
                </c:pt>
                <c:pt idx="518">
                  <c:v>0.173333333333333</c:v>
                </c:pt>
                <c:pt idx="519">
                  <c:v>0.173666666666667</c:v>
                </c:pt>
                <c:pt idx="520">
                  <c:v>0.174</c:v>
                </c:pt>
                <c:pt idx="521">
                  <c:v>0.174333333333333</c:v>
                </c:pt>
                <c:pt idx="522">
                  <c:v>0.174666666666667</c:v>
                </c:pt>
                <c:pt idx="523">
                  <c:v>0.175</c:v>
                </c:pt>
                <c:pt idx="524">
                  <c:v>0.175333333333333</c:v>
                </c:pt>
                <c:pt idx="525">
                  <c:v>0.175666666666667</c:v>
                </c:pt>
                <c:pt idx="526">
                  <c:v>0.176</c:v>
                </c:pt>
                <c:pt idx="527">
                  <c:v>0.176333333333333</c:v>
                </c:pt>
                <c:pt idx="528">
                  <c:v>0.176666666666667</c:v>
                </c:pt>
                <c:pt idx="529">
                  <c:v>0.177</c:v>
                </c:pt>
                <c:pt idx="530">
                  <c:v>0.177333333333333</c:v>
                </c:pt>
                <c:pt idx="531">
                  <c:v>0.177666666666667</c:v>
                </c:pt>
                <c:pt idx="532">
                  <c:v>0.178</c:v>
                </c:pt>
                <c:pt idx="533">
                  <c:v>0.178333333333333</c:v>
                </c:pt>
                <c:pt idx="534">
                  <c:v>0.178666666666667</c:v>
                </c:pt>
                <c:pt idx="535">
                  <c:v>0.179</c:v>
                </c:pt>
                <c:pt idx="536">
                  <c:v>0.179333333333333</c:v>
                </c:pt>
                <c:pt idx="537">
                  <c:v>0.179666666666667</c:v>
                </c:pt>
                <c:pt idx="538">
                  <c:v>0.18</c:v>
                </c:pt>
                <c:pt idx="539">
                  <c:v>0.180333333333333</c:v>
                </c:pt>
                <c:pt idx="540">
                  <c:v>0.180666666666667</c:v>
                </c:pt>
                <c:pt idx="541">
                  <c:v>0.181</c:v>
                </c:pt>
                <c:pt idx="542">
                  <c:v>0.181333333333333</c:v>
                </c:pt>
                <c:pt idx="543">
                  <c:v>0.181666666666667</c:v>
                </c:pt>
                <c:pt idx="544">
                  <c:v>0.182</c:v>
                </c:pt>
                <c:pt idx="545">
                  <c:v>0.182333333333333</c:v>
                </c:pt>
                <c:pt idx="546">
                  <c:v>0.182666666666667</c:v>
                </c:pt>
                <c:pt idx="547">
                  <c:v>0.183</c:v>
                </c:pt>
                <c:pt idx="548">
                  <c:v>0.183333333333333</c:v>
                </c:pt>
                <c:pt idx="549">
                  <c:v>0.183666666666667</c:v>
                </c:pt>
                <c:pt idx="550">
                  <c:v>0.184</c:v>
                </c:pt>
                <c:pt idx="551">
                  <c:v>0.184333333333333</c:v>
                </c:pt>
                <c:pt idx="552">
                  <c:v>0.184666666666667</c:v>
                </c:pt>
                <c:pt idx="553">
                  <c:v>0.185</c:v>
                </c:pt>
                <c:pt idx="554">
                  <c:v>0.185333333333333</c:v>
                </c:pt>
                <c:pt idx="555">
                  <c:v>0.185666666666667</c:v>
                </c:pt>
                <c:pt idx="556">
                  <c:v>0.186</c:v>
                </c:pt>
                <c:pt idx="557">
                  <c:v>0.186333333333333</c:v>
                </c:pt>
                <c:pt idx="558">
                  <c:v>0.186666666666667</c:v>
                </c:pt>
                <c:pt idx="559">
                  <c:v>0.187</c:v>
                </c:pt>
                <c:pt idx="560">
                  <c:v>0.187333333333333</c:v>
                </c:pt>
                <c:pt idx="561">
                  <c:v>0.187666666666667</c:v>
                </c:pt>
                <c:pt idx="562">
                  <c:v>0.188</c:v>
                </c:pt>
                <c:pt idx="563">
                  <c:v>0.188333333333333</c:v>
                </c:pt>
                <c:pt idx="564">
                  <c:v>0.188666666666667</c:v>
                </c:pt>
                <c:pt idx="565">
                  <c:v>0.189</c:v>
                </c:pt>
                <c:pt idx="566">
                  <c:v>0.189333333333333</c:v>
                </c:pt>
                <c:pt idx="567">
                  <c:v>0.189666666666667</c:v>
                </c:pt>
                <c:pt idx="568">
                  <c:v>0.19</c:v>
                </c:pt>
                <c:pt idx="569">
                  <c:v>0.190333333333333</c:v>
                </c:pt>
                <c:pt idx="570">
                  <c:v>0.190666666666667</c:v>
                </c:pt>
                <c:pt idx="571">
                  <c:v>0.191</c:v>
                </c:pt>
                <c:pt idx="572">
                  <c:v>0.191333333333333</c:v>
                </c:pt>
                <c:pt idx="573">
                  <c:v>0.191666666666667</c:v>
                </c:pt>
                <c:pt idx="574">
                  <c:v>0.192</c:v>
                </c:pt>
                <c:pt idx="575">
                  <c:v>0.192333333333333</c:v>
                </c:pt>
                <c:pt idx="576">
                  <c:v>0.192666666666667</c:v>
                </c:pt>
                <c:pt idx="577">
                  <c:v>0.193</c:v>
                </c:pt>
                <c:pt idx="578">
                  <c:v>0.193333333333333</c:v>
                </c:pt>
                <c:pt idx="579">
                  <c:v>0.193666666666667</c:v>
                </c:pt>
                <c:pt idx="580">
                  <c:v>0.194</c:v>
                </c:pt>
                <c:pt idx="581">
                  <c:v>0.194333333333333</c:v>
                </c:pt>
                <c:pt idx="582">
                  <c:v>0.194666666666667</c:v>
                </c:pt>
                <c:pt idx="583">
                  <c:v>0.195</c:v>
                </c:pt>
                <c:pt idx="584">
                  <c:v>0.195333333333333</c:v>
                </c:pt>
                <c:pt idx="585">
                  <c:v>0.195666666666667</c:v>
                </c:pt>
                <c:pt idx="586">
                  <c:v>0.196</c:v>
                </c:pt>
                <c:pt idx="587">
                  <c:v>0.196333333333333</c:v>
                </c:pt>
                <c:pt idx="588">
                  <c:v>0.196666666666667</c:v>
                </c:pt>
                <c:pt idx="589">
                  <c:v>0.197</c:v>
                </c:pt>
                <c:pt idx="590">
                  <c:v>0.197333333333333</c:v>
                </c:pt>
                <c:pt idx="591">
                  <c:v>0.197666666666667</c:v>
                </c:pt>
                <c:pt idx="592">
                  <c:v>0.198</c:v>
                </c:pt>
                <c:pt idx="593">
                  <c:v>0.198333333333333</c:v>
                </c:pt>
                <c:pt idx="594">
                  <c:v>0.198666666666667</c:v>
                </c:pt>
                <c:pt idx="595">
                  <c:v>0.199</c:v>
                </c:pt>
                <c:pt idx="596">
                  <c:v>0.199333333333333</c:v>
                </c:pt>
                <c:pt idx="597">
                  <c:v>0.199666666666667</c:v>
                </c:pt>
                <c:pt idx="598">
                  <c:v>0.2</c:v>
                </c:pt>
                <c:pt idx="599">
                  <c:v>0.200333333333333</c:v>
                </c:pt>
                <c:pt idx="600">
                  <c:v>0.200666666666667</c:v>
                </c:pt>
                <c:pt idx="601">
                  <c:v>0.201</c:v>
                </c:pt>
                <c:pt idx="602">
                  <c:v>0.201333333333333</c:v>
                </c:pt>
                <c:pt idx="603">
                  <c:v>0.201666666666667</c:v>
                </c:pt>
                <c:pt idx="604">
                  <c:v>0.202</c:v>
                </c:pt>
                <c:pt idx="605">
                  <c:v>0.202333333333333</c:v>
                </c:pt>
                <c:pt idx="606">
                  <c:v>0.202666666666667</c:v>
                </c:pt>
                <c:pt idx="607">
                  <c:v>0.203</c:v>
                </c:pt>
                <c:pt idx="608">
                  <c:v>0.203333333333333</c:v>
                </c:pt>
                <c:pt idx="609">
                  <c:v>0.203666666666667</c:v>
                </c:pt>
                <c:pt idx="610">
                  <c:v>0.204</c:v>
                </c:pt>
                <c:pt idx="611">
                  <c:v>0.204333333333333</c:v>
                </c:pt>
                <c:pt idx="612">
                  <c:v>0.204666666666667</c:v>
                </c:pt>
                <c:pt idx="613">
                  <c:v>0.205</c:v>
                </c:pt>
                <c:pt idx="614">
                  <c:v>0.205333333333333</c:v>
                </c:pt>
                <c:pt idx="615">
                  <c:v>0.205666666666667</c:v>
                </c:pt>
                <c:pt idx="616">
                  <c:v>0.206</c:v>
                </c:pt>
                <c:pt idx="617">
                  <c:v>0.206333333333333</c:v>
                </c:pt>
                <c:pt idx="618">
                  <c:v>0.206666666666667</c:v>
                </c:pt>
                <c:pt idx="619">
                  <c:v>0.207</c:v>
                </c:pt>
                <c:pt idx="620">
                  <c:v>0.207333333333333</c:v>
                </c:pt>
                <c:pt idx="621">
                  <c:v>0.207666666666667</c:v>
                </c:pt>
                <c:pt idx="622">
                  <c:v>0.208</c:v>
                </c:pt>
                <c:pt idx="623">
                  <c:v>0.208333333333333</c:v>
                </c:pt>
                <c:pt idx="624">
                  <c:v>0.208666666666667</c:v>
                </c:pt>
                <c:pt idx="625">
                  <c:v>0.209</c:v>
                </c:pt>
                <c:pt idx="626">
                  <c:v>0.209333333333333</c:v>
                </c:pt>
                <c:pt idx="627">
                  <c:v>0.209666666666667</c:v>
                </c:pt>
                <c:pt idx="628">
                  <c:v>0.21</c:v>
                </c:pt>
                <c:pt idx="629">
                  <c:v>0.210333333333333</c:v>
                </c:pt>
                <c:pt idx="630">
                  <c:v>0.210666666666667</c:v>
                </c:pt>
                <c:pt idx="631">
                  <c:v>0.211</c:v>
                </c:pt>
                <c:pt idx="632">
                  <c:v>0.211333333333333</c:v>
                </c:pt>
                <c:pt idx="633">
                  <c:v>0.211666666666667</c:v>
                </c:pt>
                <c:pt idx="634">
                  <c:v>0.212</c:v>
                </c:pt>
                <c:pt idx="635">
                  <c:v>0.212333333333333</c:v>
                </c:pt>
                <c:pt idx="636">
                  <c:v>0.212666666666667</c:v>
                </c:pt>
                <c:pt idx="637">
                  <c:v>0.213</c:v>
                </c:pt>
                <c:pt idx="638">
                  <c:v>0.213333333333333</c:v>
                </c:pt>
                <c:pt idx="639">
                  <c:v>0.213666666666667</c:v>
                </c:pt>
                <c:pt idx="640">
                  <c:v>0.214</c:v>
                </c:pt>
                <c:pt idx="641">
                  <c:v>0.214333333333333</c:v>
                </c:pt>
                <c:pt idx="642">
                  <c:v>0.214666666666667</c:v>
                </c:pt>
                <c:pt idx="643">
                  <c:v>0.215</c:v>
                </c:pt>
                <c:pt idx="644">
                  <c:v>0.215333333333333</c:v>
                </c:pt>
                <c:pt idx="645">
                  <c:v>0.215666666666667</c:v>
                </c:pt>
                <c:pt idx="646">
                  <c:v>0.216</c:v>
                </c:pt>
                <c:pt idx="647">
                  <c:v>0.216333333333333</c:v>
                </c:pt>
                <c:pt idx="648">
                  <c:v>0.216666666666667</c:v>
                </c:pt>
                <c:pt idx="649">
                  <c:v>0.217</c:v>
                </c:pt>
                <c:pt idx="650">
                  <c:v>0.217333333333333</c:v>
                </c:pt>
                <c:pt idx="651">
                  <c:v>0.217666666666667</c:v>
                </c:pt>
                <c:pt idx="652">
                  <c:v>0.218</c:v>
                </c:pt>
                <c:pt idx="653">
                  <c:v>0.218333333333333</c:v>
                </c:pt>
                <c:pt idx="654">
                  <c:v>0.218666666666667</c:v>
                </c:pt>
                <c:pt idx="655">
                  <c:v>0.219</c:v>
                </c:pt>
                <c:pt idx="656">
                  <c:v>0.219333333333333</c:v>
                </c:pt>
                <c:pt idx="657">
                  <c:v>0.219666666666667</c:v>
                </c:pt>
                <c:pt idx="658">
                  <c:v>0.22</c:v>
                </c:pt>
                <c:pt idx="659">
                  <c:v>0.220333333333333</c:v>
                </c:pt>
                <c:pt idx="660">
                  <c:v>0.220666666666667</c:v>
                </c:pt>
                <c:pt idx="661">
                  <c:v>0.221</c:v>
                </c:pt>
                <c:pt idx="662">
                  <c:v>0.221333333333333</c:v>
                </c:pt>
                <c:pt idx="663">
                  <c:v>0.221666666666667</c:v>
                </c:pt>
                <c:pt idx="664">
                  <c:v>0.222</c:v>
                </c:pt>
                <c:pt idx="665">
                  <c:v>0.222333333333333</c:v>
                </c:pt>
                <c:pt idx="666">
                  <c:v>0.222666666666667</c:v>
                </c:pt>
                <c:pt idx="667">
                  <c:v>0.223</c:v>
                </c:pt>
                <c:pt idx="668">
                  <c:v>0.223333333333333</c:v>
                </c:pt>
                <c:pt idx="669">
                  <c:v>0.223666666666667</c:v>
                </c:pt>
                <c:pt idx="670">
                  <c:v>0.224</c:v>
                </c:pt>
                <c:pt idx="671">
                  <c:v>0.224333333333333</c:v>
                </c:pt>
                <c:pt idx="672">
                  <c:v>0.224666666666667</c:v>
                </c:pt>
                <c:pt idx="673">
                  <c:v>0.225</c:v>
                </c:pt>
                <c:pt idx="674">
                  <c:v>0.225333333333333</c:v>
                </c:pt>
                <c:pt idx="675">
                  <c:v>0.225666666666667</c:v>
                </c:pt>
                <c:pt idx="676">
                  <c:v>0.226</c:v>
                </c:pt>
                <c:pt idx="677">
                  <c:v>0.226333333333333</c:v>
                </c:pt>
                <c:pt idx="678">
                  <c:v>0.226666666666667</c:v>
                </c:pt>
                <c:pt idx="679">
                  <c:v>0.227</c:v>
                </c:pt>
                <c:pt idx="680">
                  <c:v>0.227333333333333</c:v>
                </c:pt>
                <c:pt idx="681">
                  <c:v>0.227666666666667</c:v>
                </c:pt>
                <c:pt idx="682">
                  <c:v>0.228</c:v>
                </c:pt>
                <c:pt idx="683">
                  <c:v>0.228333333333333</c:v>
                </c:pt>
                <c:pt idx="684">
                  <c:v>0.228666666666667</c:v>
                </c:pt>
                <c:pt idx="685">
                  <c:v>0.229</c:v>
                </c:pt>
                <c:pt idx="686">
                  <c:v>0.229333333333333</c:v>
                </c:pt>
                <c:pt idx="687">
                  <c:v>0.229666666666667</c:v>
                </c:pt>
                <c:pt idx="688">
                  <c:v>0.23</c:v>
                </c:pt>
                <c:pt idx="689">
                  <c:v>0.230333333333333</c:v>
                </c:pt>
                <c:pt idx="690">
                  <c:v>0.230666666666667</c:v>
                </c:pt>
                <c:pt idx="691">
                  <c:v>0.231</c:v>
                </c:pt>
                <c:pt idx="692">
                  <c:v>0.231333333333333</c:v>
                </c:pt>
                <c:pt idx="693">
                  <c:v>0.231666666666667</c:v>
                </c:pt>
                <c:pt idx="694">
                  <c:v>0.232</c:v>
                </c:pt>
                <c:pt idx="695">
                  <c:v>0.232333333333333</c:v>
                </c:pt>
                <c:pt idx="696">
                  <c:v>0.232666666666667</c:v>
                </c:pt>
                <c:pt idx="697">
                  <c:v>0.233</c:v>
                </c:pt>
                <c:pt idx="698">
                  <c:v>0.233333333333333</c:v>
                </c:pt>
                <c:pt idx="699">
                  <c:v>0.233666666666667</c:v>
                </c:pt>
                <c:pt idx="700">
                  <c:v>0.234</c:v>
                </c:pt>
                <c:pt idx="701">
                  <c:v>0.234333333333333</c:v>
                </c:pt>
                <c:pt idx="702">
                  <c:v>0.234666666666667</c:v>
                </c:pt>
                <c:pt idx="703">
                  <c:v>0.235</c:v>
                </c:pt>
                <c:pt idx="704">
                  <c:v>0.235333333333333</c:v>
                </c:pt>
                <c:pt idx="705">
                  <c:v>0.235666666666667</c:v>
                </c:pt>
                <c:pt idx="706">
                  <c:v>0.236</c:v>
                </c:pt>
                <c:pt idx="707">
                  <c:v>0.236333333333333</c:v>
                </c:pt>
                <c:pt idx="708">
                  <c:v>0.236666666666667</c:v>
                </c:pt>
                <c:pt idx="709">
                  <c:v>0.237</c:v>
                </c:pt>
                <c:pt idx="710">
                  <c:v>0.237333333333333</c:v>
                </c:pt>
                <c:pt idx="711">
                  <c:v>0.237666666666667</c:v>
                </c:pt>
                <c:pt idx="712">
                  <c:v>0.238</c:v>
                </c:pt>
                <c:pt idx="713">
                  <c:v>0.238333333333333</c:v>
                </c:pt>
                <c:pt idx="714">
                  <c:v>0.238666666666667</c:v>
                </c:pt>
                <c:pt idx="715">
                  <c:v>0.239</c:v>
                </c:pt>
                <c:pt idx="716">
                  <c:v>0.239333333333333</c:v>
                </c:pt>
                <c:pt idx="717">
                  <c:v>0.239666666666667</c:v>
                </c:pt>
                <c:pt idx="718">
                  <c:v>0.24</c:v>
                </c:pt>
                <c:pt idx="719">
                  <c:v>0.240333333333333</c:v>
                </c:pt>
                <c:pt idx="720">
                  <c:v>0.240666666666667</c:v>
                </c:pt>
                <c:pt idx="721">
                  <c:v>0.241</c:v>
                </c:pt>
                <c:pt idx="722">
                  <c:v>0.241333333333333</c:v>
                </c:pt>
                <c:pt idx="723">
                  <c:v>0.241666666666667</c:v>
                </c:pt>
                <c:pt idx="724">
                  <c:v>0.242</c:v>
                </c:pt>
                <c:pt idx="725">
                  <c:v>0.242333333333333</c:v>
                </c:pt>
                <c:pt idx="726">
                  <c:v>0.242666666666667</c:v>
                </c:pt>
                <c:pt idx="727">
                  <c:v>0.243</c:v>
                </c:pt>
                <c:pt idx="728">
                  <c:v>0.243333333333333</c:v>
                </c:pt>
                <c:pt idx="729">
                  <c:v>0.243666666666667</c:v>
                </c:pt>
                <c:pt idx="730">
                  <c:v>0.244</c:v>
                </c:pt>
                <c:pt idx="731">
                  <c:v>0.244333333333333</c:v>
                </c:pt>
                <c:pt idx="732">
                  <c:v>0.244666666666667</c:v>
                </c:pt>
                <c:pt idx="733">
                  <c:v>0.245</c:v>
                </c:pt>
                <c:pt idx="734">
                  <c:v>0.245333333333333</c:v>
                </c:pt>
                <c:pt idx="735">
                  <c:v>0.245666666666667</c:v>
                </c:pt>
                <c:pt idx="736">
                  <c:v>0.246</c:v>
                </c:pt>
                <c:pt idx="737">
                  <c:v>0.246333333333333</c:v>
                </c:pt>
                <c:pt idx="738">
                  <c:v>0.246666666666667</c:v>
                </c:pt>
                <c:pt idx="739">
                  <c:v>0.247</c:v>
                </c:pt>
                <c:pt idx="740">
                  <c:v>0.247333333333333</c:v>
                </c:pt>
                <c:pt idx="741">
                  <c:v>0.247666666666667</c:v>
                </c:pt>
                <c:pt idx="742">
                  <c:v>0.248</c:v>
                </c:pt>
                <c:pt idx="743">
                  <c:v>0.248333333333333</c:v>
                </c:pt>
                <c:pt idx="744">
                  <c:v>0.248666666666667</c:v>
                </c:pt>
                <c:pt idx="745">
                  <c:v>0.249</c:v>
                </c:pt>
                <c:pt idx="746">
                  <c:v>0.249333333333333</c:v>
                </c:pt>
                <c:pt idx="747">
                  <c:v>0.249666666666667</c:v>
                </c:pt>
                <c:pt idx="748">
                  <c:v>0.25</c:v>
                </c:pt>
                <c:pt idx="749">
                  <c:v>0.250333333333333</c:v>
                </c:pt>
                <c:pt idx="750">
                  <c:v>0.250666666666667</c:v>
                </c:pt>
                <c:pt idx="751">
                  <c:v>0.251</c:v>
                </c:pt>
                <c:pt idx="752">
                  <c:v>0.251333333333333</c:v>
                </c:pt>
                <c:pt idx="753">
                  <c:v>0.251666666666667</c:v>
                </c:pt>
                <c:pt idx="754">
                  <c:v>0.252</c:v>
                </c:pt>
                <c:pt idx="755">
                  <c:v>0.252333333333333</c:v>
                </c:pt>
                <c:pt idx="756">
                  <c:v>0.252666666666667</c:v>
                </c:pt>
                <c:pt idx="757">
                  <c:v>0.253</c:v>
                </c:pt>
                <c:pt idx="758">
                  <c:v>0.253333333333333</c:v>
                </c:pt>
                <c:pt idx="759">
                  <c:v>0.253666666666667</c:v>
                </c:pt>
                <c:pt idx="760">
                  <c:v>0.254</c:v>
                </c:pt>
                <c:pt idx="761">
                  <c:v>0.254333333333333</c:v>
                </c:pt>
                <c:pt idx="762">
                  <c:v>0.254666666666667</c:v>
                </c:pt>
                <c:pt idx="763">
                  <c:v>0.255</c:v>
                </c:pt>
                <c:pt idx="764">
                  <c:v>0.255333333333333</c:v>
                </c:pt>
                <c:pt idx="765">
                  <c:v>0.255666666666667</c:v>
                </c:pt>
                <c:pt idx="766">
                  <c:v>0.256</c:v>
                </c:pt>
                <c:pt idx="767">
                  <c:v>0.256333333333333</c:v>
                </c:pt>
                <c:pt idx="768">
                  <c:v>0.256666666666667</c:v>
                </c:pt>
                <c:pt idx="769">
                  <c:v>0.257</c:v>
                </c:pt>
                <c:pt idx="770">
                  <c:v>0.257333333333333</c:v>
                </c:pt>
                <c:pt idx="771">
                  <c:v>0.257666666666667</c:v>
                </c:pt>
                <c:pt idx="772">
                  <c:v>0.258</c:v>
                </c:pt>
                <c:pt idx="773">
                  <c:v>0.258333333333333</c:v>
                </c:pt>
                <c:pt idx="774">
                  <c:v>0.258666666666667</c:v>
                </c:pt>
                <c:pt idx="775">
                  <c:v>0.259</c:v>
                </c:pt>
                <c:pt idx="776">
                  <c:v>0.259333333333333</c:v>
                </c:pt>
                <c:pt idx="777">
                  <c:v>0.259666666666667</c:v>
                </c:pt>
                <c:pt idx="778">
                  <c:v>0.26</c:v>
                </c:pt>
                <c:pt idx="779">
                  <c:v>0.260333333333333</c:v>
                </c:pt>
                <c:pt idx="780">
                  <c:v>0.260666666666667</c:v>
                </c:pt>
                <c:pt idx="781">
                  <c:v>0.261</c:v>
                </c:pt>
                <c:pt idx="782">
                  <c:v>0.261333333333333</c:v>
                </c:pt>
                <c:pt idx="783">
                  <c:v>0.261666666666667</c:v>
                </c:pt>
                <c:pt idx="784">
                  <c:v>0.262</c:v>
                </c:pt>
                <c:pt idx="785">
                  <c:v>0.262333333333333</c:v>
                </c:pt>
                <c:pt idx="786">
                  <c:v>0.262666666666667</c:v>
                </c:pt>
                <c:pt idx="787">
                  <c:v>0.263</c:v>
                </c:pt>
                <c:pt idx="788">
                  <c:v>0.263333333333333</c:v>
                </c:pt>
                <c:pt idx="789">
                  <c:v>0.263666666666667</c:v>
                </c:pt>
                <c:pt idx="790">
                  <c:v>0.264</c:v>
                </c:pt>
                <c:pt idx="791">
                  <c:v>0.264333333333333</c:v>
                </c:pt>
                <c:pt idx="792">
                  <c:v>0.264666666666667</c:v>
                </c:pt>
                <c:pt idx="793">
                  <c:v>0.265</c:v>
                </c:pt>
                <c:pt idx="794">
                  <c:v>0.265333333333333</c:v>
                </c:pt>
                <c:pt idx="795">
                  <c:v>0.265666666666667</c:v>
                </c:pt>
                <c:pt idx="796">
                  <c:v>0.266</c:v>
                </c:pt>
                <c:pt idx="797">
                  <c:v>0.266333333333333</c:v>
                </c:pt>
                <c:pt idx="798">
                  <c:v>0.266666666666667</c:v>
                </c:pt>
                <c:pt idx="799">
                  <c:v>0.267</c:v>
                </c:pt>
                <c:pt idx="800">
                  <c:v>0.267333333333333</c:v>
                </c:pt>
                <c:pt idx="801">
                  <c:v>0.267666666666667</c:v>
                </c:pt>
                <c:pt idx="802">
                  <c:v>0.268</c:v>
                </c:pt>
                <c:pt idx="803">
                  <c:v>0.268333333333333</c:v>
                </c:pt>
                <c:pt idx="804">
                  <c:v>0.268666666666667</c:v>
                </c:pt>
                <c:pt idx="805">
                  <c:v>0.269</c:v>
                </c:pt>
                <c:pt idx="806">
                  <c:v>0.269333333333333</c:v>
                </c:pt>
                <c:pt idx="807">
                  <c:v>0.269666666666667</c:v>
                </c:pt>
                <c:pt idx="808">
                  <c:v>0.27</c:v>
                </c:pt>
                <c:pt idx="809">
                  <c:v>0.270333333333333</c:v>
                </c:pt>
                <c:pt idx="810">
                  <c:v>0.270666666666667</c:v>
                </c:pt>
                <c:pt idx="811">
                  <c:v>0.271</c:v>
                </c:pt>
                <c:pt idx="812">
                  <c:v>0.271333333333333</c:v>
                </c:pt>
                <c:pt idx="813">
                  <c:v>0.271666666666667</c:v>
                </c:pt>
                <c:pt idx="814">
                  <c:v>0.272</c:v>
                </c:pt>
                <c:pt idx="815">
                  <c:v>0.272333333333333</c:v>
                </c:pt>
                <c:pt idx="816">
                  <c:v>0.272666666666667</c:v>
                </c:pt>
                <c:pt idx="817">
                  <c:v>0.273</c:v>
                </c:pt>
                <c:pt idx="818">
                  <c:v>0.273333333333333</c:v>
                </c:pt>
                <c:pt idx="819">
                  <c:v>0.273666666666667</c:v>
                </c:pt>
                <c:pt idx="820">
                  <c:v>0.274</c:v>
                </c:pt>
                <c:pt idx="821">
                  <c:v>0.274333333333333</c:v>
                </c:pt>
                <c:pt idx="822">
                  <c:v>0.274666666666667</c:v>
                </c:pt>
                <c:pt idx="823">
                  <c:v>0.275</c:v>
                </c:pt>
                <c:pt idx="824">
                  <c:v>0.275333333333333</c:v>
                </c:pt>
                <c:pt idx="825">
                  <c:v>0.275666666666667</c:v>
                </c:pt>
                <c:pt idx="826">
                  <c:v>0.276</c:v>
                </c:pt>
                <c:pt idx="827">
                  <c:v>0.276333333333333</c:v>
                </c:pt>
                <c:pt idx="828">
                  <c:v>0.276666666666667</c:v>
                </c:pt>
                <c:pt idx="829">
                  <c:v>0.277</c:v>
                </c:pt>
                <c:pt idx="830">
                  <c:v>0.277333333333333</c:v>
                </c:pt>
                <c:pt idx="831">
                  <c:v>0.277666666666667</c:v>
                </c:pt>
                <c:pt idx="832">
                  <c:v>0.278</c:v>
                </c:pt>
                <c:pt idx="833">
                  <c:v>0.278333333333333</c:v>
                </c:pt>
                <c:pt idx="834">
                  <c:v>0.278666666666667</c:v>
                </c:pt>
                <c:pt idx="835">
                  <c:v>0.279</c:v>
                </c:pt>
                <c:pt idx="836">
                  <c:v>0.279333333333333</c:v>
                </c:pt>
                <c:pt idx="837">
                  <c:v>0.279666666666667</c:v>
                </c:pt>
                <c:pt idx="838">
                  <c:v>0.28</c:v>
                </c:pt>
                <c:pt idx="839">
                  <c:v>0.280333333333333</c:v>
                </c:pt>
                <c:pt idx="840">
                  <c:v>0.280666666666667</c:v>
                </c:pt>
                <c:pt idx="841">
                  <c:v>0.281</c:v>
                </c:pt>
                <c:pt idx="842">
                  <c:v>0.281333333333333</c:v>
                </c:pt>
                <c:pt idx="843">
                  <c:v>0.281666666666667</c:v>
                </c:pt>
                <c:pt idx="844">
                  <c:v>0.282</c:v>
                </c:pt>
                <c:pt idx="845">
                  <c:v>0.282333333333333</c:v>
                </c:pt>
                <c:pt idx="846">
                  <c:v>0.282666666666667</c:v>
                </c:pt>
                <c:pt idx="847">
                  <c:v>0.283</c:v>
                </c:pt>
                <c:pt idx="848">
                  <c:v>0.283333333333333</c:v>
                </c:pt>
                <c:pt idx="849">
                  <c:v>0.283666666666667</c:v>
                </c:pt>
                <c:pt idx="850">
                  <c:v>0.284</c:v>
                </c:pt>
                <c:pt idx="851">
                  <c:v>0.284333333333333</c:v>
                </c:pt>
                <c:pt idx="852">
                  <c:v>0.284666666666667</c:v>
                </c:pt>
                <c:pt idx="853">
                  <c:v>0.285</c:v>
                </c:pt>
                <c:pt idx="854">
                  <c:v>0.285333333333333</c:v>
                </c:pt>
                <c:pt idx="855">
                  <c:v>0.285666666666667</c:v>
                </c:pt>
                <c:pt idx="856">
                  <c:v>0.286</c:v>
                </c:pt>
                <c:pt idx="857">
                  <c:v>0.286333333333333</c:v>
                </c:pt>
                <c:pt idx="858">
                  <c:v>0.286666666666667</c:v>
                </c:pt>
                <c:pt idx="859">
                  <c:v>0.287</c:v>
                </c:pt>
                <c:pt idx="860">
                  <c:v>0.287333333333333</c:v>
                </c:pt>
                <c:pt idx="861">
                  <c:v>0.287666666666667</c:v>
                </c:pt>
                <c:pt idx="862">
                  <c:v>0.288</c:v>
                </c:pt>
                <c:pt idx="863">
                  <c:v>0.288333333333333</c:v>
                </c:pt>
                <c:pt idx="864">
                  <c:v>0.288666666666667</c:v>
                </c:pt>
                <c:pt idx="865">
                  <c:v>0.289</c:v>
                </c:pt>
                <c:pt idx="866">
                  <c:v>0.289333333333333</c:v>
                </c:pt>
                <c:pt idx="867">
                  <c:v>0.289666666666667</c:v>
                </c:pt>
                <c:pt idx="868">
                  <c:v>0.29</c:v>
                </c:pt>
                <c:pt idx="869">
                  <c:v>0.290333333333333</c:v>
                </c:pt>
                <c:pt idx="870">
                  <c:v>0.290666666666667</c:v>
                </c:pt>
                <c:pt idx="871">
                  <c:v>0.291</c:v>
                </c:pt>
                <c:pt idx="872">
                  <c:v>0.291333333333333</c:v>
                </c:pt>
                <c:pt idx="873">
                  <c:v>0.291666666666667</c:v>
                </c:pt>
                <c:pt idx="874">
                  <c:v>0.292</c:v>
                </c:pt>
                <c:pt idx="875">
                  <c:v>0.292333333333333</c:v>
                </c:pt>
                <c:pt idx="876">
                  <c:v>0.292666666666667</c:v>
                </c:pt>
                <c:pt idx="877">
                  <c:v>0.293</c:v>
                </c:pt>
                <c:pt idx="878">
                  <c:v>0.293333333333333</c:v>
                </c:pt>
                <c:pt idx="879">
                  <c:v>0.293666666666667</c:v>
                </c:pt>
                <c:pt idx="880">
                  <c:v>0.294</c:v>
                </c:pt>
                <c:pt idx="881">
                  <c:v>0.294333333333333</c:v>
                </c:pt>
                <c:pt idx="882">
                  <c:v>0.294666666666667</c:v>
                </c:pt>
                <c:pt idx="883">
                  <c:v>0.295</c:v>
                </c:pt>
                <c:pt idx="884">
                  <c:v>0.295333333333333</c:v>
                </c:pt>
                <c:pt idx="885">
                  <c:v>0.295666666666667</c:v>
                </c:pt>
                <c:pt idx="886">
                  <c:v>0.296</c:v>
                </c:pt>
                <c:pt idx="887">
                  <c:v>0.296333333333333</c:v>
                </c:pt>
                <c:pt idx="888">
                  <c:v>0.296666666666667</c:v>
                </c:pt>
                <c:pt idx="889">
                  <c:v>0.297</c:v>
                </c:pt>
                <c:pt idx="890">
                  <c:v>0.297333333333333</c:v>
                </c:pt>
                <c:pt idx="891">
                  <c:v>0.297666666666667</c:v>
                </c:pt>
                <c:pt idx="892">
                  <c:v>0.298</c:v>
                </c:pt>
                <c:pt idx="893">
                  <c:v>0.298333333333333</c:v>
                </c:pt>
                <c:pt idx="894">
                  <c:v>0.298666666666667</c:v>
                </c:pt>
                <c:pt idx="895">
                  <c:v>0.299</c:v>
                </c:pt>
                <c:pt idx="896">
                  <c:v>0.299333333333333</c:v>
                </c:pt>
                <c:pt idx="897">
                  <c:v>0.299666666666667</c:v>
                </c:pt>
                <c:pt idx="898">
                  <c:v>0.3</c:v>
                </c:pt>
                <c:pt idx="899">
                  <c:v>0.300333333333333</c:v>
                </c:pt>
                <c:pt idx="900">
                  <c:v>0.300666666666667</c:v>
                </c:pt>
                <c:pt idx="901">
                  <c:v>0.301</c:v>
                </c:pt>
                <c:pt idx="902">
                  <c:v>0.301333333333333</c:v>
                </c:pt>
                <c:pt idx="903">
                  <c:v>0.301666666666667</c:v>
                </c:pt>
                <c:pt idx="904">
                  <c:v>0.302</c:v>
                </c:pt>
                <c:pt idx="905">
                  <c:v>0.302333333333333</c:v>
                </c:pt>
                <c:pt idx="906">
                  <c:v>0.302666666666667</c:v>
                </c:pt>
                <c:pt idx="907">
                  <c:v>0.303</c:v>
                </c:pt>
                <c:pt idx="908">
                  <c:v>0.303333333333333</c:v>
                </c:pt>
                <c:pt idx="909">
                  <c:v>0.303666666666667</c:v>
                </c:pt>
                <c:pt idx="910">
                  <c:v>0.304</c:v>
                </c:pt>
                <c:pt idx="911">
                  <c:v>0.304333333333333</c:v>
                </c:pt>
                <c:pt idx="912">
                  <c:v>0.304666666666667</c:v>
                </c:pt>
                <c:pt idx="913">
                  <c:v>0.305</c:v>
                </c:pt>
                <c:pt idx="914">
                  <c:v>0.305333333333333</c:v>
                </c:pt>
                <c:pt idx="915">
                  <c:v>0.305666666666667</c:v>
                </c:pt>
                <c:pt idx="916">
                  <c:v>0.306</c:v>
                </c:pt>
                <c:pt idx="917">
                  <c:v>0.306333333333333</c:v>
                </c:pt>
                <c:pt idx="918">
                  <c:v>0.306666666666667</c:v>
                </c:pt>
                <c:pt idx="919">
                  <c:v>0.307</c:v>
                </c:pt>
                <c:pt idx="920">
                  <c:v>0.307333333333333</c:v>
                </c:pt>
                <c:pt idx="921">
                  <c:v>0.307666666666667</c:v>
                </c:pt>
                <c:pt idx="922">
                  <c:v>0.308</c:v>
                </c:pt>
                <c:pt idx="923">
                  <c:v>0.308333333333333</c:v>
                </c:pt>
                <c:pt idx="924">
                  <c:v>0.308666666666667</c:v>
                </c:pt>
                <c:pt idx="925">
                  <c:v>0.309</c:v>
                </c:pt>
                <c:pt idx="926">
                  <c:v>0.309333333333333</c:v>
                </c:pt>
                <c:pt idx="927">
                  <c:v>0.309666666666667</c:v>
                </c:pt>
                <c:pt idx="928">
                  <c:v>0.31</c:v>
                </c:pt>
                <c:pt idx="929">
                  <c:v>0.310333333333333</c:v>
                </c:pt>
                <c:pt idx="930">
                  <c:v>0.310666666666667</c:v>
                </c:pt>
                <c:pt idx="931">
                  <c:v>0.311</c:v>
                </c:pt>
                <c:pt idx="932">
                  <c:v>0.311333333333333</c:v>
                </c:pt>
                <c:pt idx="933">
                  <c:v>0.311666666666667</c:v>
                </c:pt>
                <c:pt idx="934">
                  <c:v>0.312</c:v>
                </c:pt>
                <c:pt idx="935">
                  <c:v>0.312333333333333</c:v>
                </c:pt>
                <c:pt idx="936">
                  <c:v>0.312666666666667</c:v>
                </c:pt>
                <c:pt idx="937">
                  <c:v>0.313</c:v>
                </c:pt>
                <c:pt idx="938">
                  <c:v>0.313333333333333</c:v>
                </c:pt>
                <c:pt idx="939">
                  <c:v>0.313666666666667</c:v>
                </c:pt>
                <c:pt idx="940">
                  <c:v>0.314</c:v>
                </c:pt>
                <c:pt idx="941">
                  <c:v>0.314333333333333</c:v>
                </c:pt>
                <c:pt idx="942">
                  <c:v>0.314666666666667</c:v>
                </c:pt>
                <c:pt idx="943">
                  <c:v>0.315</c:v>
                </c:pt>
                <c:pt idx="944">
                  <c:v>0.315333333333333</c:v>
                </c:pt>
                <c:pt idx="945">
                  <c:v>0.315666666666667</c:v>
                </c:pt>
                <c:pt idx="946">
                  <c:v>0.316</c:v>
                </c:pt>
                <c:pt idx="947">
                  <c:v>0.316333333333333</c:v>
                </c:pt>
                <c:pt idx="948">
                  <c:v>0.316666666666667</c:v>
                </c:pt>
                <c:pt idx="949">
                  <c:v>0.317</c:v>
                </c:pt>
                <c:pt idx="950">
                  <c:v>0.317333333333333</c:v>
                </c:pt>
                <c:pt idx="951">
                  <c:v>0.317666666666667</c:v>
                </c:pt>
                <c:pt idx="952">
                  <c:v>0.318</c:v>
                </c:pt>
                <c:pt idx="953">
                  <c:v>0.318333333333333</c:v>
                </c:pt>
                <c:pt idx="954">
                  <c:v>0.318666666666667</c:v>
                </c:pt>
                <c:pt idx="955">
                  <c:v>0.319</c:v>
                </c:pt>
                <c:pt idx="956">
                  <c:v>0.319333333333333</c:v>
                </c:pt>
                <c:pt idx="957">
                  <c:v>0.319666666666667</c:v>
                </c:pt>
                <c:pt idx="958">
                  <c:v>0.32</c:v>
                </c:pt>
                <c:pt idx="959">
                  <c:v>0.320333333333333</c:v>
                </c:pt>
                <c:pt idx="960">
                  <c:v>0.320666666666667</c:v>
                </c:pt>
                <c:pt idx="961">
                  <c:v>0.321</c:v>
                </c:pt>
                <c:pt idx="962">
                  <c:v>0.321333333333333</c:v>
                </c:pt>
                <c:pt idx="963">
                  <c:v>0.321666666666667</c:v>
                </c:pt>
                <c:pt idx="964">
                  <c:v>0.322</c:v>
                </c:pt>
                <c:pt idx="965">
                  <c:v>0.322333333333333</c:v>
                </c:pt>
                <c:pt idx="966">
                  <c:v>0.322666666666667</c:v>
                </c:pt>
                <c:pt idx="967">
                  <c:v>0.323</c:v>
                </c:pt>
                <c:pt idx="968">
                  <c:v>0.323333333333333</c:v>
                </c:pt>
                <c:pt idx="969">
                  <c:v>0.323666666666667</c:v>
                </c:pt>
                <c:pt idx="970">
                  <c:v>0.324</c:v>
                </c:pt>
                <c:pt idx="971">
                  <c:v>0.324333333333333</c:v>
                </c:pt>
                <c:pt idx="972">
                  <c:v>0.324666666666667</c:v>
                </c:pt>
                <c:pt idx="973">
                  <c:v>0.325</c:v>
                </c:pt>
                <c:pt idx="974">
                  <c:v>0.325333333333333</c:v>
                </c:pt>
                <c:pt idx="975">
                  <c:v>0.325666666666667</c:v>
                </c:pt>
                <c:pt idx="976">
                  <c:v>0.326</c:v>
                </c:pt>
                <c:pt idx="977">
                  <c:v>0.326333333333333</c:v>
                </c:pt>
                <c:pt idx="978">
                  <c:v>0.326666666666667</c:v>
                </c:pt>
                <c:pt idx="979">
                  <c:v>0.327</c:v>
                </c:pt>
                <c:pt idx="980">
                  <c:v>0.327333333333333</c:v>
                </c:pt>
                <c:pt idx="981">
                  <c:v>0.327666666666667</c:v>
                </c:pt>
                <c:pt idx="982">
                  <c:v>0.328</c:v>
                </c:pt>
                <c:pt idx="983">
                  <c:v>0.328333333333333</c:v>
                </c:pt>
                <c:pt idx="984">
                  <c:v>0.328666666666667</c:v>
                </c:pt>
                <c:pt idx="985">
                  <c:v>0.329</c:v>
                </c:pt>
                <c:pt idx="986">
                  <c:v>0.329333333333333</c:v>
                </c:pt>
                <c:pt idx="987">
                  <c:v>0.329666666666667</c:v>
                </c:pt>
                <c:pt idx="988">
                  <c:v>0.33</c:v>
                </c:pt>
                <c:pt idx="989">
                  <c:v>0.330333333333333</c:v>
                </c:pt>
                <c:pt idx="990">
                  <c:v>0.330666666666667</c:v>
                </c:pt>
                <c:pt idx="991">
                  <c:v>0.331</c:v>
                </c:pt>
                <c:pt idx="992">
                  <c:v>0.331333333333333</c:v>
                </c:pt>
                <c:pt idx="993">
                  <c:v>0.331666666666667</c:v>
                </c:pt>
                <c:pt idx="994">
                  <c:v>0.332</c:v>
                </c:pt>
                <c:pt idx="995">
                  <c:v>0.332333333333333</c:v>
                </c:pt>
                <c:pt idx="996">
                  <c:v>0.332666666666667</c:v>
                </c:pt>
                <c:pt idx="997">
                  <c:v>0.333</c:v>
                </c:pt>
                <c:pt idx="998">
                  <c:v>0.333333333333333</c:v>
                </c:pt>
                <c:pt idx="999">
                  <c:v>0.333666666666667</c:v>
                </c:pt>
                <c:pt idx="1000">
                  <c:v>0.334</c:v>
                </c:pt>
                <c:pt idx="1001">
                  <c:v>0.334333333333333</c:v>
                </c:pt>
                <c:pt idx="1002">
                  <c:v>0.334666666666667</c:v>
                </c:pt>
                <c:pt idx="1003">
                  <c:v>0.335</c:v>
                </c:pt>
                <c:pt idx="1004">
                  <c:v>0.335333333333333</c:v>
                </c:pt>
                <c:pt idx="1005">
                  <c:v>0.335666666666667</c:v>
                </c:pt>
                <c:pt idx="1006">
                  <c:v>0.336</c:v>
                </c:pt>
                <c:pt idx="1007">
                  <c:v>0.336333333333333</c:v>
                </c:pt>
                <c:pt idx="1008">
                  <c:v>0.336666666666667</c:v>
                </c:pt>
                <c:pt idx="1009">
                  <c:v>0.337</c:v>
                </c:pt>
                <c:pt idx="1010">
                  <c:v>0.337333333333333</c:v>
                </c:pt>
                <c:pt idx="1011">
                  <c:v>0.337666666666667</c:v>
                </c:pt>
                <c:pt idx="1012">
                  <c:v>0.338</c:v>
                </c:pt>
                <c:pt idx="1013">
                  <c:v>0.338333333333333</c:v>
                </c:pt>
                <c:pt idx="1014">
                  <c:v>0.338666666666667</c:v>
                </c:pt>
                <c:pt idx="1015">
                  <c:v>0.339</c:v>
                </c:pt>
                <c:pt idx="1016">
                  <c:v>0.339333333333333</c:v>
                </c:pt>
                <c:pt idx="1017">
                  <c:v>0.339666666666667</c:v>
                </c:pt>
                <c:pt idx="1018">
                  <c:v>0.34</c:v>
                </c:pt>
                <c:pt idx="1019">
                  <c:v>0.340333333333333</c:v>
                </c:pt>
                <c:pt idx="1020">
                  <c:v>0.340666666666667</c:v>
                </c:pt>
                <c:pt idx="1021">
                  <c:v>0.341</c:v>
                </c:pt>
                <c:pt idx="1022">
                  <c:v>0.341333333333333</c:v>
                </c:pt>
                <c:pt idx="1023">
                  <c:v>0.341666666666667</c:v>
                </c:pt>
                <c:pt idx="1024">
                  <c:v>0.342</c:v>
                </c:pt>
                <c:pt idx="1025">
                  <c:v>0.342333333333333</c:v>
                </c:pt>
                <c:pt idx="1026">
                  <c:v>0.342666666666667</c:v>
                </c:pt>
                <c:pt idx="1027">
                  <c:v>0.343</c:v>
                </c:pt>
                <c:pt idx="1028">
                  <c:v>0.343333333333333</c:v>
                </c:pt>
                <c:pt idx="1029">
                  <c:v>0.343666666666667</c:v>
                </c:pt>
                <c:pt idx="1030">
                  <c:v>0.344</c:v>
                </c:pt>
                <c:pt idx="1031">
                  <c:v>0.344333333333333</c:v>
                </c:pt>
                <c:pt idx="1032">
                  <c:v>0.344666666666667</c:v>
                </c:pt>
                <c:pt idx="1033">
                  <c:v>0.345</c:v>
                </c:pt>
                <c:pt idx="1034">
                  <c:v>0.345333333333333</c:v>
                </c:pt>
                <c:pt idx="1035">
                  <c:v>0.345666666666667</c:v>
                </c:pt>
                <c:pt idx="1036">
                  <c:v>0.346</c:v>
                </c:pt>
                <c:pt idx="1037">
                  <c:v>0.346333333333333</c:v>
                </c:pt>
                <c:pt idx="1038">
                  <c:v>0.346666666666667</c:v>
                </c:pt>
                <c:pt idx="1039">
                  <c:v>0.347</c:v>
                </c:pt>
                <c:pt idx="1040">
                  <c:v>0.347333333333333</c:v>
                </c:pt>
                <c:pt idx="1041">
                  <c:v>0.347666666666667</c:v>
                </c:pt>
                <c:pt idx="1042">
                  <c:v>0.348</c:v>
                </c:pt>
                <c:pt idx="1043">
                  <c:v>0.348333333333333</c:v>
                </c:pt>
                <c:pt idx="1044">
                  <c:v>0.348666666666667</c:v>
                </c:pt>
                <c:pt idx="1045">
                  <c:v>0.349</c:v>
                </c:pt>
                <c:pt idx="1046">
                  <c:v>0.349333333333333</c:v>
                </c:pt>
                <c:pt idx="1047">
                  <c:v>0.349666666666667</c:v>
                </c:pt>
                <c:pt idx="1048">
                  <c:v>0.35</c:v>
                </c:pt>
                <c:pt idx="1049">
                  <c:v>0.350333333333333</c:v>
                </c:pt>
                <c:pt idx="1050">
                  <c:v>0.350666666666667</c:v>
                </c:pt>
                <c:pt idx="1051">
                  <c:v>0.351</c:v>
                </c:pt>
                <c:pt idx="1052">
                  <c:v>0.351333333333333</c:v>
                </c:pt>
                <c:pt idx="1053">
                  <c:v>0.351666666666667</c:v>
                </c:pt>
                <c:pt idx="1054">
                  <c:v>0.352</c:v>
                </c:pt>
                <c:pt idx="1055">
                  <c:v>0.352333333333333</c:v>
                </c:pt>
                <c:pt idx="1056">
                  <c:v>0.352666666666667</c:v>
                </c:pt>
                <c:pt idx="1057">
                  <c:v>0.353</c:v>
                </c:pt>
                <c:pt idx="1058">
                  <c:v>0.353333333333333</c:v>
                </c:pt>
                <c:pt idx="1059">
                  <c:v>0.353666666666667</c:v>
                </c:pt>
                <c:pt idx="1060">
                  <c:v>0.354</c:v>
                </c:pt>
                <c:pt idx="1061">
                  <c:v>0.354333333333333</c:v>
                </c:pt>
                <c:pt idx="1062">
                  <c:v>0.354666666666667</c:v>
                </c:pt>
                <c:pt idx="1063">
                  <c:v>0.355</c:v>
                </c:pt>
                <c:pt idx="1064">
                  <c:v>0.355333333333333</c:v>
                </c:pt>
                <c:pt idx="1065">
                  <c:v>0.355666666666667</c:v>
                </c:pt>
                <c:pt idx="1066">
                  <c:v>0.356</c:v>
                </c:pt>
                <c:pt idx="1067">
                  <c:v>0.356333333333333</c:v>
                </c:pt>
                <c:pt idx="1068">
                  <c:v>0.356666666666667</c:v>
                </c:pt>
                <c:pt idx="1069">
                  <c:v>0.357</c:v>
                </c:pt>
                <c:pt idx="1070">
                  <c:v>0.357333333333333</c:v>
                </c:pt>
                <c:pt idx="1071">
                  <c:v>0.357666666666667</c:v>
                </c:pt>
                <c:pt idx="1072">
                  <c:v>0.358</c:v>
                </c:pt>
                <c:pt idx="1073">
                  <c:v>0.358333333333333</c:v>
                </c:pt>
                <c:pt idx="1074">
                  <c:v>0.358666666666667</c:v>
                </c:pt>
                <c:pt idx="1075">
                  <c:v>0.359</c:v>
                </c:pt>
                <c:pt idx="1076">
                  <c:v>0.359333333333333</c:v>
                </c:pt>
                <c:pt idx="1077">
                  <c:v>0.359666666666667</c:v>
                </c:pt>
                <c:pt idx="1078">
                  <c:v>0.36</c:v>
                </c:pt>
                <c:pt idx="1079">
                  <c:v>0.360333333333333</c:v>
                </c:pt>
                <c:pt idx="1080">
                  <c:v>0.360666666666667</c:v>
                </c:pt>
                <c:pt idx="1081">
                  <c:v>0.361</c:v>
                </c:pt>
                <c:pt idx="1082">
                  <c:v>0.361333333333333</c:v>
                </c:pt>
                <c:pt idx="1083">
                  <c:v>0.361666666666667</c:v>
                </c:pt>
                <c:pt idx="1084">
                  <c:v>0.362</c:v>
                </c:pt>
                <c:pt idx="1085">
                  <c:v>0.362333333333333</c:v>
                </c:pt>
                <c:pt idx="1086">
                  <c:v>0.362666666666667</c:v>
                </c:pt>
                <c:pt idx="1087">
                  <c:v>0.363</c:v>
                </c:pt>
                <c:pt idx="1088">
                  <c:v>0.363333333333333</c:v>
                </c:pt>
                <c:pt idx="1089">
                  <c:v>0.363666666666667</c:v>
                </c:pt>
                <c:pt idx="1090">
                  <c:v>0.364</c:v>
                </c:pt>
                <c:pt idx="1091">
                  <c:v>0.364333333333333</c:v>
                </c:pt>
                <c:pt idx="1092">
                  <c:v>0.364666666666667</c:v>
                </c:pt>
                <c:pt idx="1093">
                  <c:v>0.365</c:v>
                </c:pt>
                <c:pt idx="1094">
                  <c:v>0.365333333333333</c:v>
                </c:pt>
                <c:pt idx="1095">
                  <c:v>0.365666666666667</c:v>
                </c:pt>
                <c:pt idx="1096">
                  <c:v>0.366</c:v>
                </c:pt>
                <c:pt idx="1097">
                  <c:v>0.366333333333333</c:v>
                </c:pt>
                <c:pt idx="1098">
                  <c:v>0.366666666666667</c:v>
                </c:pt>
                <c:pt idx="1099">
                  <c:v>0.367</c:v>
                </c:pt>
                <c:pt idx="1100">
                  <c:v>0.367333333333333</c:v>
                </c:pt>
                <c:pt idx="1101">
                  <c:v>0.367666666666667</c:v>
                </c:pt>
                <c:pt idx="1102">
                  <c:v>0.368</c:v>
                </c:pt>
                <c:pt idx="1103">
                  <c:v>0.368333333333333</c:v>
                </c:pt>
                <c:pt idx="1104">
                  <c:v>0.368666666666667</c:v>
                </c:pt>
                <c:pt idx="1105">
                  <c:v>0.369</c:v>
                </c:pt>
                <c:pt idx="1106">
                  <c:v>0.369333333333333</c:v>
                </c:pt>
                <c:pt idx="1107">
                  <c:v>0.369666666666667</c:v>
                </c:pt>
                <c:pt idx="1108">
                  <c:v>0.37</c:v>
                </c:pt>
                <c:pt idx="1109">
                  <c:v>0.370333333333333</c:v>
                </c:pt>
                <c:pt idx="1110">
                  <c:v>0.370666666666667</c:v>
                </c:pt>
                <c:pt idx="1111">
                  <c:v>0.371</c:v>
                </c:pt>
                <c:pt idx="1112">
                  <c:v>0.371333333333333</c:v>
                </c:pt>
                <c:pt idx="1113">
                  <c:v>0.371666666666667</c:v>
                </c:pt>
                <c:pt idx="1114">
                  <c:v>0.372</c:v>
                </c:pt>
                <c:pt idx="1115">
                  <c:v>0.372333333333333</c:v>
                </c:pt>
                <c:pt idx="1116">
                  <c:v>0.372666666666667</c:v>
                </c:pt>
                <c:pt idx="1117">
                  <c:v>0.373</c:v>
                </c:pt>
                <c:pt idx="1118">
                  <c:v>0.373333333333333</c:v>
                </c:pt>
                <c:pt idx="1119">
                  <c:v>0.373666666666667</c:v>
                </c:pt>
                <c:pt idx="1120">
                  <c:v>0.374</c:v>
                </c:pt>
                <c:pt idx="1121">
                  <c:v>0.374333333333333</c:v>
                </c:pt>
                <c:pt idx="1122">
                  <c:v>0.374666666666667</c:v>
                </c:pt>
                <c:pt idx="1123">
                  <c:v>0.375</c:v>
                </c:pt>
                <c:pt idx="1124">
                  <c:v>0.375333333333333</c:v>
                </c:pt>
                <c:pt idx="1125">
                  <c:v>0.375666666666667</c:v>
                </c:pt>
                <c:pt idx="1126">
                  <c:v>0.376</c:v>
                </c:pt>
                <c:pt idx="1127">
                  <c:v>0.376333333333333</c:v>
                </c:pt>
                <c:pt idx="1128">
                  <c:v>0.376666666666667</c:v>
                </c:pt>
                <c:pt idx="1129">
                  <c:v>0.377</c:v>
                </c:pt>
                <c:pt idx="1130">
                  <c:v>0.377333333333333</c:v>
                </c:pt>
                <c:pt idx="1131">
                  <c:v>0.377666666666667</c:v>
                </c:pt>
                <c:pt idx="1132">
                  <c:v>0.378</c:v>
                </c:pt>
                <c:pt idx="1133">
                  <c:v>0.378333333333333</c:v>
                </c:pt>
                <c:pt idx="1134">
                  <c:v>0.378666666666667</c:v>
                </c:pt>
                <c:pt idx="1135">
                  <c:v>0.379</c:v>
                </c:pt>
                <c:pt idx="1136">
                  <c:v>0.379333333333333</c:v>
                </c:pt>
                <c:pt idx="1137">
                  <c:v>0.379666666666667</c:v>
                </c:pt>
                <c:pt idx="1138">
                  <c:v>0.38</c:v>
                </c:pt>
                <c:pt idx="1139">
                  <c:v>0.380333333333333</c:v>
                </c:pt>
                <c:pt idx="1140">
                  <c:v>0.380666666666667</c:v>
                </c:pt>
                <c:pt idx="1141">
                  <c:v>0.381</c:v>
                </c:pt>
                <c:pt idx="1142">
                  <c:v>0.381333333333333</c:v>
                </c:pt>
                <c:pt idx="1143">
                  <c:v>0.381666666666667</c:v>
                </c:pt>
                <c:pt idx="1144">
                  <c:v>0.382</c:v>
                </c:pt>
                <c:pt idx="1145">
                  <c:v>0.382333333333333</c:v>
                </c:pt>
                <c:pt idx="1146">
                  <c:v>0.382666666666667</c:v>
                </c:pt>
                <c:pt idx="1147">
                  <c:v>0.383</c:v>
                </c:pt>
                <c:pt idx="1148">
                  <c:v>0.383333333333333</c:v>
                </c:pt>
                <c:pt idx="1149">
                  <c:v>0.383666666666667</c:v>
                </c:pt>
                <c:pt idx="1150">
                  <c:v>0.384</c:v>
                </c:pt>
                <c:pt idx="1151">
                  <c:v>0.384333333333333</c:v>
                </c:pt>
                <c:pt idx="1152">
                  <c:v>0.384666666666667</c:v>
                </c:pt>
                <c:pt idx="1153">
                  <c:v>0.385</c:v>
                </c:pt>
                <c:pt idx="1154">
                  <c:v>0.385333333333333</c:v>
                </c:pt>
                <c:pt idx="1155">
                  <c:v>0.385666666666667</c:v>
                </c:pt>
                <c:pt idx="1156">
                  <c:v>0.386</c:v>
                </c:pt>
                <c:pt idx="1157">
                  <c:v>0.386333333333333</c:v>
                </c:pt>
                <c:pt idx="1158">
                  <c:v>0.386666666666667</c:v>
                </c:pt>
                <c:pt idx="1159">
                  <c:v>0.387</c:v>
                </c:pt>
                <c:pt idx="1160">
                  <c:v>0.387333333333333</c:v>
                </c:pt>
                <c:pt idx="1161">
                  <c:v>0.387666666666667</c:v>
                </c:pt>
                <c:pt idx="1162">
                  <c:v>0.388</c:v>
                </c:pt>
                <c:pt idx="1163">
                  <c:v>0.388333333333333</c:v>
                </c:pt>
                <c:pt idx="1164">
                  <c:v>0.388666666666667</c:v>
                </c:pt>
                <c:pt idx="1165">
                  <c:v>0.389</c:v>
                </c:pt>
                <c:pt idx="1166">
                  <c:v>0.389333333333333</c:v>
                </c:pt>
                <c:pt idx="1167">
                  <c:v>0.389666666666667</c:v>
                </c:pt>
                <c:pt idx="1168">
                  <c:v>0.39</c:v>
                </c:pt>
                <c:pt idx="1169">
                  <c:v>0.390333333333333</c:v>
                </c:pt>
                <c:pt idx="1170">
                  <c:v>0.390666666666667</c:v>
                </c:pt>
                <c:pt idx="1171">
                  <c:v>0.391</c:v>
                </c:pt>
                <c:pt idx="1172">
                  <c:v>0.391333333333333</c:v>
                </c:pt>
                <c:pt idx="1173">
                  <c:v>0.391666666666667</c:v>
                </c:pt>
                <c:pt idx="1174">
                  <c:v>0.392</c:v>
                </c:pt>
                <c:pt idx="1175">
                  <c:v>0.392333333333333</c:v>
                </c:pt>
                <c:pt idx="1176">
                  <c:v>0.392666666666667</c:v>
                </c:pt>
                <c:pt idx="1177">
                  <c:v>0.393</c:v>
                </c:pt>
                <c:pt idx="1178">
                  <c:v>0.393333333333333</c:v>
                </c:pt>
                <c:pt idx="1179">
                  <c:v>0.393666666666667</c:v>
                </c:pt>
                <c:pt idx="1180">
                  <c:v>0.394</c:v>
                </c:pt>
                <c:pt idx="1181">
                  <c:v>0.394333333333333</c:v>
                </c:pt>
                <c:pt idx="1182">
                  <c:v>0.394666666666667</c:v>
                </c:pt>
                <c:pt idx="1183">
                  <c:v>0.395</c:v>
                </c:pt>
                <c:pt idx="1184">
                  <c:v>0.395333333333333</c:v>
                </c:pt>
                <c:pt idx="1185">
                  <c:v>0.395666666666667</c:v>
                </c:pt>
                <c:pt idx="1186">
                  <c:v>0.396</c:v>
                </c:pt>
                <c:pt idx="1187">
                  <c:v>0.396333333333333</c:v>
                </c:pt>
                <c:pt idx="1188">
                  <c:v>0.396666666666667</c:v>
                </c:pt>
                <c:pt idx="1189">
                  <c:v>0.397</c:v>
                </c:pt>
                <c:pt idx="1190">
                  <c:v>0.397333333333333</c:v>
                </c:pt>
                <c:pt idx="1191">
                  <c:v>0.397666666666667</c:v>
                </c:pt>
                <c:pt idx="1192">
                  <c:v>0.398</c:v>
                </c:pt>
                <c:pt idx="1193">
                  <c:v>0.398333333333333</c:v>
                </c:pt>
                <c:pt idx="1194">
                  <c:v>0.398666666666667</c:v>
                </c:pt>
                <c:pt idx="1195">
                  <c:v>0.399</c:v>
                </c:pt>
                <c:pt idx="1196">
                  <c:v>0.399333333333333</c:v>
                </c:pt>
                <c:pt idx="1197">
                  <c:v>0.399666666666667</c:v>
                </c:pt>
                <c:pt idx="1198">
                  <c:v>0.4</c:v>
                </c:pt>
                <c:pt idx="1199">
                  <c:v>0.400333333333333</c:v>
                </c:pt>
                <c:pt idx="1200">
                  <c:v>0.400666666666667</c:v>
                </c:pt>
                <c:pt idx="1201">
                  <c:v>0.401</c:v>
                </c:pt>
                <c:pt idx="1202">
                  <c:v>0.401333333333333</c:v>
                </c:pt>
                <c:pt idx="1203">
                  <c:v>0.401666666666667</c:v>
                </c:pt>
                <c:pt idx="1204">
                  <c:v>0.402</c:v>
                </c:pt>
                <c:pt idx="1205">
                  <c:v>0.402333333333333</c:v>
                </c:pt>
                <c:pt idx="1206">
                  <c:v>0.402666666666667</c:v>
                </c:pt>
                <c:pt idx="1207">
                  <c:v>0.403</c:v>
                </c:pt>
                <c:pt idx="1208">
                  <c:v>0.403333333333333</c:v>
                </c:pt>
                <c:pt idx="1209">
                  <c:v>0.403666666666667</c:v>
                </c:pt>
                <c:pt idx="1210">
                  <c:v>0.404</c:v>
                </c:pt>
                <c:pt idx="1211">
                  <c:v>0.404333333333333</c:v>
                </c:pt>
                <c:pt idx="1212">
                  <c:v>0.404666666666667</c:v>
                </c:pt>
                <c:pt idx="1213">
                  <c:v>0.405</c:v>
                </c:pt>
                <c:pt idx="1214">
                  <c:v>0.405333333333333</c:v>
                </c:pt>
                <c:pt idx="1215">
                  <c:v>0.405666666666667</c:v>
                </c:pt>
                <c:pt idx="1216">
                  <c:v>0.406</c:v>
                </c:pt>
                <c:pt idx="1217">
                  <c:v>0.406333333333333</c:v>
                </c:pt>
                <c:pt idx="1218">
                  <c:v>0.406666666666667</c:v>
                </c:pt>
                <c:pt idx="1219">
                  <c:v>0.407</c:v>
                </c:pt>
                <c:pt idx="1220">
                  <c:v>0.407333333333333</c:v>
                </c:pt>
                <c:pt idx="1221">
                  <c:v>0.407666666666667</c:v>
                </c:pt>
                <c:pt idx="1222">
                  <c:v>0.408</c:v>
                </c:pt>
                <c:pt idx="1223">
                  <c:v>0.408333333333333</c:v>
                </c:pt>
                <c:pt idx="1224">
                  <c:v>0.408666666666667</c:v>
                </c:pt>
                <c:pt idx="1225">
                  <c:v>0.409</c:v>
                </c:pt>
                <c:pt idx="1226">
                  <c:v>0.409333333333333</c:v>
                </c:pt>
                <c:pt idx="1227">
                  <c:v>0.409666666666667</c:v>
                </c:pt>
                <c:pt idx="1228">
                  <c:v>0.41</c:v>
                </c:pt>
                <c:pt idx="1229">
                  <c:v>0.410333333333333</c:v>
                </c:pt>
                <c:pt idx="1230">
                  <c:v>0.410666666666667</c:v>
                </c:pt>
                <c:pt idx="1231">
                  <c:v>0.411</c:v>
                </c:pt>
                <c:pt idx="1232">
                  <c:v>0.411333333333333</c:v>
                </c:pt>
                <c:pt idx="1233">
                  <c:v>0.411666666666667</c:v>
                </c:pt>
                <c:pt idx="1234">
                  <c:v>0.412</c:v>
                </c:pt>
                <c:pt idx="1235">
                  <c:v>0.412333333333333</c:v>
                </c:pt>
                <c:pt idx="1236">
                  <c:v>0.412666666666667</c:v>
                </c:pt>
                <c:pt idx="1237">
                  <c:v>0.413</c:v>
                </c:pt>
                <c:pt idx="1238">
                  <c:v>0.413333333333333</c:v>
                </c:pt>
                <c:pt idx="1239">
                  <c:v>0.413666666666667</c:v>
                </c:pt>
                <c:pt idx="1240">
                  <c:v>0.414</c:v>
                </c:pt>
                <c:pt idx="1241">
                  <c:v>0.414333333333333</c:v>
                </c:pt>
                <c:pt idx="1242">
                  <c:v>0.414666666666667</c:v>
                </c:pt>
                <c:pt idx="1243">
                  <c:v>0.415</c:v>
                </c:pt>
                <c:pt idx="1244">
                  <c:v>0.415333333333333</c:v>
                </c:pt>
                <c:pt idx="1245">
                  <c:v>0.415666666666667</c:v>
                </c:pt>
                <c:pt idx="1246">
                  <c:v>0.416</c:v>
                </c:pt>
                <c:pt idx="1247">
                  <c:v>0.416333333333333</c:v>
                </c:pt>
                <c:pt idx="1248">
                  <c:v>0.416666666666667</c:v>
                </c:pt>
                <c:pt idx="1249">
                  <c:v>0.417</c:v>
                </c:pt>
                <c:pt idx="1250">
                  <c:v>0.417333333333333</c:v>
                </c:pt>
                <c:pt idx="1251">
                  <c:v>0.417666666666667</c:v>
                </c:pt>
                <c:pt idx="1252">
                  <c:v>0.418</c:v>
                </c:pt>
                <c:pt idx="1253">
                  <c:v>0.418333333333333</c:v>
                </c:pt>
                <c:pt idx="1254">
                  <c:v>0.418666666666667</c:v>
                </c:pt>
                <c:pt idx="1255">
                  <c:v>0.419</c:v>
                </c:pt>
                <c:pt idx="1256">
                  <c:v>0.419333333333333</c:v>
                </c:pt>
                <c:pt idx="1257">
                  <c:v>0.419666666666667</c:v>
                </c:pt>
                <c:pt idx="1258">
                  <c:v>0.42</c:v>
                </c:pt>
                <c:pt idx="1259">
                  <c:v>0.420333333333333</c:v>
                </c:pt>
                <c:pt idx="1260">
                  <c:v>0.420666666666667</c:v>
                </c:pt>
                <c:pt idx="1261">
                  <c:v>0.421</c:v>
                </c:pt>
                <c:pt idx="1262">
                  <c:v>0.421333333333333</c:v>
                </c:pt>
                <c:pt idx="1263">
                  <c:v>0.421666666666667</c:v>
                </c:pt>
                <c:pt idx="1264">
                  <c:v>0.422</c:v>
                </c:pt>
                <c:pt idx="1265">
                  <c:v>0.422333333333333</c:v>
                </c:pt>
                <c:pt idx="1266">
                  <c:v>0.422666666666667</c:v>
                </c:pt>
                <c:pt idx="1267">
                  <c:v>0.423</c:v>
                </c:pt>
                <c:pt idx="1268">
                  <c:v>0.423333333333333</c:v>
                </c:pt>
                <c:pt idx="1269">
                  <c:v>0.423666666666667</c:v>
                </c:pt>
                <c:pt idx="1270">
                  <c:v>0.424</c:v>
                </c:pt>
                <c:pt idx="1271">
                  <c:v>0.424333333333333</c:v>
                </c:pt>
                <c:pt idx="1272">
                  <c:v>0.424666666666667</c:v>
                </c:pt>
                <c:pt idx="1273">
                  <c:v>0.425</c:v>
                </c:pt>
                <c:pt idx="1274">
                  <c:v>0.425333333333333</c:v>
                </c:pt>
                <c:pt idx="1275">
                  <c:v>0.425666666666667</c:v>
                </c:pt>
                <c:pt idx="1276">
                  <c:v>0.426</c:v>
                </c:pt>
                <c:pt idx="1277">
                  <c:v>0.426333333333333</c:v>
                </c:pt>
                <c:pt idx="1278">
                  <c:v>0.426666666666667</c:v>
                </c:pt>
                <c:pt idx="1279">
                  <c:v>0.427</c:v>
                </c:pt>
                <c:pt idx="1280">
                  <c:v>0.427333333333333</c:v>
                </c:pt>
                <c:pt idx="1281">
                  <c:v>0.427666666666667</c:v>
                </c:pt>
                <c:pt idx="1282">
                  <c:v>0.428</c:v>
                </c:pt>
                <c:pt idx="1283">
                  <c:v>0.428333333333333</c:v>
                </c:pt>
                <c:pt idx="1284">
                  <c:v>0.428666666666667</c:v>
                </c:pt>
                <c:pt idx="1285">
                  <c:v>0.429</c:v>
                </c:pt>
                <c:pt idx="1286">
                  <c:v>0.429333333333333</c:v>
                </c:pt>
                <c:pt idx="1287">
                  <c:v>0.429666666666667</c:v>
                </c:pt>
                <c:pt idx="1288">
                  <c:v>0.43</c:v>
                </c:pt>
                <c:pt idx="1289">
                  <c:v>0.430333333333333</c:v>
                </c:pt>
                <c:pt idx="1290">
                  <c:v>0.430666666666667</c:v>
                </c:pt>
                <c:pt idx="1291">
                  <c:v>0.431</c:v>
                </c:pt>
                <c:pt idx="1292">
                  <c:v>0.431333333333333</c:v>
                </c:pt>
                <c:pt idx="1293">
                  <c:v>0.431666666666667</c:v>
                </c:pt>
                <c:pt idx="1294">
                  <c:v>0.432</c:v>
                </c:pt>
                <c:pt idx="1295">
                  <c:v>0.432333333333333</c:v>
                </c:pt>
                <c:pt idx="1296">
                  <c:v>0.432666666666667</c:v>
                </c:pt>
                <c:pt idx="1297">
                  <c:v>0.433</c:v>
                </c:pt>
                <c:pt idx="1298">
                  <c:v>0.433333333333333</c:v>
                </c:pt>
                <c:pt idx="1299">
                  <c:v>0.433666666666667</c:v>
                </c:pt>
                <c:pt idx="1300">
                  <c:v>0.434</c:v>
                </c:pt>
                <c:pt idx="1301">
                  <c:v>0.434333333333333</c:v>
                </c:pt>
                <c:pt idx="1302">
                  <c:v>0.434666666666667</c:v>
                </c:pt>
                <c:pt idx="1303">
                  <c:v>0.435</c:v>
                </c:pt>
                <c:pt idx="1304">
                  <c:v>0.435333333333333</c:v>
                </c:pt>
                <c:pt idx="1305">
                  <c:v>0.435666666666667</c:v>
                </c:pt>
                <c:pt idx="1306">
                  <c:v>0.436</c:v>
                </c:pt>
                <c:pt idx="1307">
                  <c:v>0.436333333333333</c:v>
                </c:pt>
                <c:pt idx="1308">
                  <c:v>0.436666666666667</c:v>
                </c:pt>
                <c:pt idx="1309">
                  <c:v>0.437</c:v>
                </c:pt>
                <c:pt idx="1310">
                  <c:v>0.437333333333333</c:v>
                </c:pt>
                <c:pt idx="1311">
                  <c:v>0.437666666666667</c:v>
                </c:pt>
                <c:pt idx="1312">
                  <c:v>0.438</c:v>
                </c:pt>
                <c:pt idx="1313">
                  <c:v>0.438333333333333</c:v>
                </c:pt>
                <c:pt idx="1314">
                  <c:v>0.438666666666667</c:v>
                </c:pt>
                <c:pt idx="1315">
                  <c:v>0.439</c:v>
                </c:pt>
                <c:pt idx="1316">
                  <c:v>0.439333333333333</c:v>
                </c:pt>
                <c:pt idx="1317">
                  <c:v>0.439666666666667</c:v>
                </c:pt>
                <c:pt idx="1318">
                  <c:v>0.44</c:v>
                </c:pt>
                <c:pt idx="1319">
                  <c:v>0.440333333333333</c:v>
                </c:pt>
                <c:pt idx="1320">
                  <c:v>0.440666666666667</c:v>
                </c:pt>
                <c:pt idx="1321">
                  <c:v>0.441</c:v>
                </c:pt>
                <c:pt idx="1322">
                  <c:v>0.441333333333333</c:v>
                </c:pt>
                <c:pt idx="1323">
                  <c:v>0.441666666666667</c:v>
                </c:pt>
                <c:pt idx="1324">
                  <c:v>0.442</c:v>
                </c:pt>
                <c:pt idx="1325">
                  <c:v>0.442333333333333</c:v>
                </c:pt>
                <c:pt idx="1326">
                  <c:v>0.442666666666667</c:v>
                </c:pt>
                <c:pt idx="1327">
                  <c:v>0.443</c:v>
                </c:pt>
                <c:pt idx="1328">
                  <c:v>0.443333333333333</c:v>
                </c:pt>
                <c:pt idx="1329">
                  <c:v>0.443666666666667</c:v>
                </c:pt>
                <c:pt idx="1330">
                  <c:v>0.444</c:v>
                </c:pt>
                <c:pt idx="1331">
                  <c:v>0.444333333333333</c:v>
                </c:pt>
                <c:pt idx="1332">
                  <c:v>0.444666666666667</c:v>
                </c:pt>
                <c:pt idx="1333">
                  <c:v>0.445</c:v>
                </c:pt>
                <c:pt idx="1334">
                  <c:v>0.445333333333333</c:v>
                </c:pt>
                <c:pt idx="1335">
                  <c:v>0.445666666666667</c:v>
                </c:pt>
                <c:pt idx="1336">
                  <c:v>0.446</c:v>
                </c:pt>
                <c:pt idx="1337">
                  <c:v>0.446333333333333</c:v>
                </c:pt>
                <c:pt idx="1338">
                  <c:v>0.446666666666667</c:v>
                </c:pt>
                <c:pt idx="1339">
                  <c:v>0.447</c:v>
                </c:pt>
                <c:pt idx="1340">
                  <c:v>0.447333333333333</c:v>
                </c:pt>
                <c:pt idx="1341">
                  <c:v>0.447666666666667</c:v>
                </c:pt>
                <c:pt idx="1342">
                  <c:v>0.448</c:v>
                </c:pt>
                <c:pt idx="1343">
                  <c:v>0.448333333333333</c:v>
                </c:pt>
                <c:pt idx="1344">
                  <c:v>0.448666666666667</c:v>
                </c:pt>
                <c:pt idx="1345">
                  <c:v>0.449</c:v>
                </c:pt>
                <c:pt idx="1346">
                  <c:v>0.449333333333333</c:v>
                </c:pt>
                <c:pt idx="1347">
                  <c:v>0.449666666666667</c:v>
                </c:pt>
                <c:pt idx="1348">
                  <c:v>0.45</c:v>
                </c:pt>
                <c:pt idx="1349">
                  <c:v>0.450333333333333</c:v>
                </c:pt>
                <c:pt idx="1350">
                  <c:v>0.450666666666667</c:v>
                </c:pt>
                <c:pt idx="1351">
                  <c:v>0.451</c:v>
                </c:pt>
                <c:pt idx="1352">
                  <c:v>0.451333333333333</c:v>
                </c:pt>
                <c:pt idx="1353">
                  <c:v>0.451666666666667</c:v>
                </c:pt>
                <c:pt idx="1354">
                  <c:v>0.452</c:v>
                </c:pt>
                <c:pt idx="1355">
                  <c:v>0.452333333333333</c:v>
                </c:pt>
                <c:pt idx="1356">
                  <c:v>0.452666666666667</c:v>
                </c:pt>
                <c:pt idx="1357">
                  <c:v>0.453</c:v>
                </c:pt>
                <c:pt idx="1358">
                  <c:v>0.453333333333333</c:v>
                </c:pt>
                <c:pt idx="1359">
                  <c:v>0.453666666666667</c:v>
                </c:pt>
                <c:pt idx="1360">
                  <c:v>0.454</c:v>
                </c:pt>
                <c:pt idx="1361">
                  <c:v>0.454333333333333</c:v>
                </c:pt>
                <c:pt idx="1362">
                  <c:v>0.454666666666667</c:v>
                </c:pt>
                <c:pt idx="1363">
                  <c:v>0.455</c:v>
                </c:pt>
                <c:pt idx="1364">
                  <c:v>0.455333333333333</c:v>
                </c:pt>
                <c:pt idx="1365">
                  <c:v>0.455666666666667</c:v>
                </c:pt>
                <c:pt idx="1366">
                  <c:v>0.456</c:v>
                </c:pt>
                <c:pt idx="1367">
                  <c:v>0.456333333333333</c:v>
                </c:pt>
                <c:pt idx="1368">
                  <c:v>0.456666666666667</c:v>
                </c:pt>
                <c:pt idx="1369">
                  <c:v>0.457</c:v>
                </c:pt>
                <c:pt idx="1370">
                  <c:v>0.457333333333333</c:v>
                </c:pt>
                <c:pt idx="1371">
                  <c:v>0.457666666666667</c:v>
                </c:pt>
                <c:pt idx="1372">
                  <c:v>0.458</c:v>
                </c:pt>
                <c:pt idx="1373">
                  <c:v>0.458333333333333</c:v>
                </c:pt>
                <c:pt idx="1374">
                  <c:v>0.458666666666667</c:v>
                </c:pt>
                <c:pt idx="1375">
                  <c:v>0.459</c:v>
                </c:pt>
                <c:pt idx="1376">
                  <c:v>0.459333333333333</c:v>
                </c:pt>
                <c:pt idx="1377">
                  <c:v>0.459666666666667</c:v>
                </c:pt>
                <c:pt idx="1378">
                  <c:v>0.46</c:v>
                </c:pt>
                <c:pt idx="1379">
                  <c:v>0.460333333333333</c:v>
                </c:pt>
                <c:pt idx="1380">
                  <c:v>0.460666666666667</c:v>
                </c:pt>
                <c:pt idx="1381">
                  <c:v>0.461</c:v>
                </c:pt>
                <c:pt idx="1382">
                  <c:v>0.461333333333333</c:v>
                </c:pt>
                <c:pt idx="1383">
                  <c:v>0.461666666666667</c:v>
                </c:pt>
                <c:pt idx="1384">
                  <c:v>0.462</c:v>
                </c:pt>
                <c:pt idx="1385">
                  <c:v>0.462333333333333</c:v>
                </c:pt>
                <c:pt idx="1386">
                  <c:v>0.462666666666667</c:v>
                </c:pt>
                <c:pt idx="1387">
                  <c:v>0.463</c:v>
                </c:pt>
                <c:pt idx="1388">
                  <c:v>0.463333333333333</c:v>
                </c:pt>
                <c:pt idx="1389">
                  <c:v>0.463666666666667</c:v>
                </c:pt>
                <c:pt idx="1390">
                  <c:v>0.464</c:v>
                </c:pt>
                <c:pt idx="1391">
                  <c:v>0.464333333333333</c:v>
                </c:pt>
                <c:pt idx="1392">
                  <c:v>0.464666666666667</c:v>
                </c:pt>
                <c:pt idx="1393">
                  <c:v>0.465</c:v>
                </c:pt>
                <c:pt idx="1394">
                  <c:v>0.465333333333333</c:v>
                </c:pt>
                <c:pt idx="1395">
                  <c:v>0.465666666666667</c:v>
                </c:pt>
                <c:pt idx="1396">
                  <c:v>0.466</c:v>
                </c:pt>
                <c:pt idx="1397">
                  <c:v>0.466333333333333</c:v>
                </c:pt>
                <c:pt idx="1398">
                  <c:v>0.466666666666667</c:v>
                </c:pt>
                <c:pt idx="1399">
                  <c:v>0.467</c:v>
                </c:pt>
                <c:pt idx="1400">
                  <c:v>0.467333333333333</c:v>
                </c:pt>
                <c:pt idx="1401">
                  <c:v>0.467666666666667</c:v>
                </c:pt>
                <c:pt idx="1402">
                  <c:v>0.468</c:v>
                </c:pt>
                <c:pt idx="1403">
                  <c:v>0.468333333333333</c:v>
                </c:pt>
                <c:pt idx="1404">
                  <c:v>0.468666666666667</c:v>
                </c:pt>
                <c:pt idx="1405">
                  <c:v>0.469</c:v>
                </c:pt>
                <c:pt idx="1406">
                  <c:v>0.469333333333333</c:v>
                </c:pt>
                <c:pt idx="1407">
                  <c:v>0.469666666666667</c:v>
                </c:pt>
                <c:pt idx="1408">
                  <c:v>0.47</c:v>
                </c:pt>
                <c:pt idx="1409">
                  <c:v>0.470333333333333</c:v>
                </c:pt>
                <c:pt idx="1410">
                  <c:v>0.470666666666667</c:v>
                </c:pt>
                <c:pt idx="1411">
                  <c:v>0.471</c:v>
                </c:pt>
                <c:pt idx="1412">
                  <c:v>0.471333333333333</c:v>
                </c:pt>
                <c:pt idx="1413">
                  <c:v>0.471666666666667</c:v>
                </c:pt>
                <c:pt idx="1414">
                  <c:v>0.472</c:v>
                </c:pt>
                <c:pt idx="1415">
                  <c:v>0.472333333333333</c:v>
                </c:pt>
                <c:pt idx="1416">
                  <c:v>0.472666666666667</c:v>
                </c:pt>
                <c:pt idx="1417">
                  <c:v>0.473</c:v>
                </c:pt>
                <c:pt idx="1418">
                  <c:v>0.473333333333333</c:v>
                </c:pt>
                <c:pt idx="1419">
                  <c:v>0.473666666666667</c:v>
                </c:pt>
                <c:pt idx="1420">
                  <c:v>0.474</c:v>
                </c:pt>
                <c:pt idx="1421">
                  <c:v>0.474333333333333</c:v>
                </c:pt>
                <c:pt idx="1422">
                  <c:v>0.474666666666667</c:v>
                </c:pt>
                <c:pt idx="1423">
                  <c:v>0.475</c:v>
                </c:pt>
                <c:pt idx="1424">
                  <c:v>0.475333333333333</c:v>
                </c:pt>
                <c:pt idx="1425">
                  <c:v>0.475666666666667</c:v>
                </c:pt>
                <c:pt idx="1426">
                  <c:v>0.476</c:v>
                </c:pt>
                <c:pt idx="1427">
                  <c:v>0.476333333333333</c:v>
                </c:pt>
                <c:pt idx="1428">
                  <c:v>0.476666666666667</c:v>
                </c:pt>
                <c:pt idx="1429">
                  <c:v>0.477</c:v>
                </c:pt>
                <c:pt idx="1430">
                  <c:v>0.477333333333333</c:v>
                </c:pt>
                <c:pt idx="1431">
                  <c:v>0.477666666666667</c:v>
                </c:pt>
                <c:pt idx="1432">
                  <c:v>0.478</c:v>
                </c:pt>
                <c:pt idx="1433">
                  <c:v>0.478333333333333</c:v>
                </c:pt>
                <c:pt idx="1434">
                  <c:v>0.478666666666667</c:v>
                </c:pt>
                <c:pt idx="1435">
                  <c:v>0.479</c:v>
                </c:pt>
                <c:pt idx="1436">
                  <c:v>0.479333333333333</c:v>
                </c:pt>
                <c:pt idx="1437">
                  <c:v>0.479666666666667</c:v>
                </c:pt>
                <c:pt idx="1438">
                  <c:v>0.48</c:v>
                </c:pt>
                <c:pt idx="1439">
                  <c:v>0.480333333333333</c:v>
                </c:pt>
                <c:pt idx="1440">
                  <c:v>0.480666666666667</c:v>
                </c:pt>
                <c:pt idx="1441">
                  <c:v>0.481</c:v>
                </c:pt>
                <c:pt idx="1442">
                  <c:v>0.481333333333333</c:v>
                </c:pt>
                <c:pt idx="1443">
                  <c:v>0.481666666666667</c:v>
                </c:pt>
                <c:pt idx="1444">
                  <c:v>0.482</c:v>
                </c:pt>
                <c:pt idx="1445">
                  <c:v>0.482333333333333</c:v>
                </c:pt>
                <c:pt idx="1446">
                  <c:v>0.482666666666667</c:v>
                </c:pt>
                <c:pt idx="1447">
                  <c:v>0.483</c:v>
                </c:pt>
                <c:pt idx="1448">
                  <c:v>0.483333333333333</c:v>
                </c:pt>
                <c:pt idx="1449">
                  <c:v>0.483666666666667</c:v>
                </c:pt>
                <c:pt idx="1450">
                  <c:v>0.484</c:v>
                </c:pt>
                <c:pt idx="1451">
                  <c:v>0.484333333333333</c:v>
                </c:pt>
                <c:pt idx="1452">
                  <c:v>0.484666666666667</c:v>
                </c:pt>
                <c:pt idx="1453">
                  <c:v>0.485</c:v>
                </c:pt>
                <c:pt idx="1454">
                  <c:v>0.485333333333333</c:v>
                </c:pt>
                <c:pt idx="1455">
                  <c:v>0.485666666666667</c:v>
                </c:pt>
                <c:pt idx="1456">
                  <c:v>0.486</c:v>
                </c:pt>
                <c:pt idx="1457">
                  <c:v>0.486333333333333</c:v>
                </c:pt>
                <c:pt idx="1458">
                  <c:v>0.486666666666667</c:v>
                </c:pt>
                <c:pt idx="1459">
                  <c:v>0.487</c:v>
                </c:pt>
                <c:pt idx="1460">
                  <c:v>0.487333333333333</c:v>
                </c:pt>
                <c:pt idx="1461">
                  <c:v>0.487666666666667</c:v>
                </c:pt>
                <c:pt idx="1462">
                  <c:v>0.488</c:v>
                </c:pt>
                <c:pt idx="1463">
                  <c:v>0.488333333333333</c:v>
                </c:pt>
                <c:pt idx="1464">
                  <c:v>0.488666666666667</c:v>
                </c:pt>
                <c:pt idx="1465">
                  <c:v>0.489</c:v>
                </c:pt>
                <c:pt idx="1466">
                  <c:v>0.489333333333333</c:v>
                </c:pt>
                <c:pt idx="1467">
                  <c:v>0.489666666666667</c:v>
                </c:pt>
                <c:pt idx="1468">
                  <c:v>0.49</c:v>
                </c:pt>
                <c:pt idx="1469">
                  <c:v>0.490333333333333</c:v>
                </c:pt>
                <c:pt idx="1470">
                  <c:v>0.490666666666667</c:v>
                </c:pt>
                <c:pt idx="1471">
                  <c:v>0.491</c:v>
                </c:pt>
                <c:pt idx="1472">
                  <c:v>0.491333333333333</c:v>
                </c:pt>
                <c:pt idx="1473">
                  <c:v>0.491666666666667</c:v>
                </c:pt>
                <c:pt idx="1474">
                  <c:v>0.492</c:v>
                </c:pt>
                <c:pt idx="1475">
                  <c:v>0.492333333333333</c:v>
                </c:pt>
                <c:pt idx="1476">
                  <c:v>0.492666666666667</c:v>
                </c:pt>
                <c:pt idx="1477">
                  <c:v>0.493</c:v>
                </c:pt>
                <c:pt idx="1478">
                  <c:v>0.493333333333333</c:v>
                </c:pt>
                <c:pt idx="1479">
                  <c:v>0.493666666666667</c:v>
                </c:pt>
                <c:pt idx="1480">
                  <c:v>0.494</c:v>
                </c:pt>
                <c:pt idx="1481">
                  <c:v>0.494333333333333</c:v>
                </c:pt>
                <c:pt idx="1482">
                  <c:v>0.494666666666667</c:v>
                </c:pt>
                <c:pt idx="1483">
                  <c:v>0.495</c:v>
                </c:pt>
                <c:pt idx="1484">
                  <c:v>0.495333333333333</c:v>
                </c:pt>
                <c:pt idx="1485">
                  <c:v>0.495666666666667</c:v>
                </c:pt>
                <c:pt idx="1486">
                  <c:v>0.496</c:v>
                </c:pt>
                <c:pt idx="1487">
                  <c:v>0.496333333333333</c:v>
                </c:pt>
                <c:pt idx="1488">
                  <c:v>0.496666666666667</c:v>
                </c:pt>
                <c:pt idx="1489">
                  <c:v>0.497</c:v>
                </c:pt>
                <c:pt idx="1490">
                  <c:v>0.497333333333333</c:v>
                </c:pt>
                <c:pt idx="1491">
                  <c:v>0.497666666666667</c:v>
                </c:pt>
                <c:pt idx="1492">
                  <c:v>0.498</c:v>
                </c:pt>
                <c:pt idx="1493">
                  <c:v>0.498333333333333</c:v>
                </c:pt>
                <c:pt idx="1494">
                  <c:v>0.498666666666667</c:v>
                </c:pt>
                <c:pt idx="1495">
                  <c:v>0.499</c:v>
                </c:pt>
                <c:pt idx="1496">
                  <c:v>0.499333333333333</c:v>
                </c:pt>
                <c:pt idx="1497">
                  <c:v>0.499666666666667</c:v>
                </c:pt>
                <c:pt idx="1498">
                  <c:v>0.5</c:v>
                </c:pt>
                <c:pt idx="1499">
                  <c:v>0.500333333333333</c:v>
                </c:pt>
                <c:pt idx="1500">
                  <c:v>0.500666666666667</c:v>
                </c:pt>
                <c:pt idx="1501">
                  <c:v>0.501</c:v>
                </c:pt>
                <c:pt idx="1502">
                  <c:v>0.501333333333333</c:v>
                </c:pt>
                <c:pt idx="1503">
                  <c:v>0.501666666666667</c:v>
                </c:pt>
                <c:pt idx="1504">
                  <c:v>0.502</c:v>
                </c:pt>
                <c:pt idx="1505">
                  <c:v>0.502333333333333</c:v>
                </c:pt>
                <c:pt idx="1506">
                  <c:v>0.502666666666667</c:v>
                </c:pt>
                <c:pt idx="1507">
                  <c:v>0.503</c:v>
                </c:pt>
                <c:pt idx="1508">
                  <c:v>0.503333333333333</c:v>
                </c:pt>
                <c:pt idx="1509">
                  <c:v>0.503666666666667</c:v>
                </c:pt>
                <c:pt idx="1510">
                  <c:v>0.504</c:v>
                </c:pt>
                <c:pt idx="1511">
                  <c:v>0.504333333333333</c:v>
                </c:pt>
                <c:pt idx="1512">
                  <c:v>0.504666666666667</c:v>
                </c:pt>
                <c:pt idx="1513">
                  <c:v>0.505</c:v>
                </c:pt>
                <c:pt idx="1514">
                  <c:v>0.505333333333333</c:v>
                </c:pt>
                <c:pt idx="1515">
                  <c:v>0.505666666666667</c:v>
                </c:pt>
                <c:pt idx="1516">
                  <c:v>0.506</c:v>
                </c:pt>
                <c:pt idx="1517">
                  <c:v>0.506333333333333</c:v>
                </c:pt>
                <c:pt idx="1518">
                  <c:v>0.506666666666667</c:v>
                </c:pt>
                <c:pt idx="1519">
                  <c:v>0.507</c:v>
                </c:pt>
                <c:pt idx="1520">
                  <c:v>0.507333333333333</c:v>
                </c:pt>
                <c:pt idx="1521">
                  <c:v>0.507666666666667</c:v>
                </c:pt>
                <c:pt idx="1522">
                  <c:v>0.508</c:v>
                </c:pt>
                <c:pt idx="1523">
                  <c:v>0.508333333333333</c:v>
                </c:pt>
                <c:pt idx="1524">
                  <c:v>0.508666666666667</c:v>
                </c:pt>
                <c:pt idx="1525">
                  <c:v>0.509</c:v>
                </c:pt>
                <c:pt idx="1526">
                  <c:v>0.509333333333333</c:v>
                </c:pt>
                <c:pt idx="1527">
                  <c:v>0.509666666666667</c:v>
                </c:pt>
                <c:pt idx="1528">
                  <c:v>0.51</c:v>
                </c:pt>
                <c:pt idx="1529">
                  <c:v>0.510333333333333</c:v>
                </c:pt>
                <c:pt idx="1530">
                  <c:v>0.510666666666667</c:v>
                </c:pt>
                <c:pt idx="1531">
                  <c:v>0.511</c:v>
                </c:pt>
                <c:pt idx="1532">
                  <c:v>0.511333333333333</c:v>
                </c:pt>
                <c:pt idx="1533">
                  <c:v>0.511666666666667</c:v>
                </c:pt>
                <c:pt idx="1534">
                  <c:v>0.512</c:v>
                </c:pt>
                <c:pt idx="1535">
                  <c:v>0.512333333333333</c:v>
                </c:pt>
                <c:pt idx="1536">
                  <c:v>0.512666666666667</c:v>
                </c:pt>
                <c:pt idx="1537">
                  <c:v>0.513</c:v>
                </c:pt>
                <c:pt idx="1538">
                  <c:v>0.513333333333333</c:v>
                </c:pt>
                <c:pt idx="1539">
                  <c:v>0.513666666666667</c:v>
                </c:pt>
                <c:pt idx="1540">
                  <c:v>0.514</c:v>
                </c:pt>
                <c:pt idx="1541">
                  <c:v>0.514333333333333</c:v>
                </c:pt>
                <c:pt idx="1542">
                  <c:v>0.514666666666667</c:v>
                </c:pt>
                <c:pt idx="1543">
                  <c:v>0.515</c:v>
                </c:pt>
                <c:pt idx="1544">
                  <c:v>0.515333333333333</c:v>
                </c:pt>
                <c:pt idx="1545">
                  <c:v>0.515666666666667</c:v>
                </c:pt>
                <c:pt idx="1546">
                  <c:v>0.516</c:v>
                </c:pt>
                <c:pt idx="1547">
                  <c:v>0.516333333333333</c:v>
                </c:pt>
                <c:pt idx="1548">
                  <c:v>0.516666666666667</c:v>
                </c:pt>
                <c:pt idx="1549">
                  <c:v>0.517</c:v>
                </c:pt>
                <c:pt idx="1550">
                  <c:v>0.517333333333333</c:v>
                </c:pt>
                <c:pt idx="1551">
                  <c:v>0.517666666666667</c:v>
                </c:pt>
                <c:pt idx="1552">
                  <c:v>0.518</c:v>
                </c:pt>
                <c:pt idx="1553">
                  <c:v>0.518333333333333</c:v>
                </c:pt>
                <c:pt idx="1554">
                  <c:v>0.518666666666667</c:v>
                </c:pt>
                <c:pt idx="1555">
                  <c:v>0.519</c:v>
                </c:pt>
                <c:pt idx="1556">
                  <c:v>0.519333333333333</c:v>
                </c:pt>
                <c:pt idx="1557">
                  <c:v>0.519666666666667</c:v>
                </c:pt>
                <c:pt idx="1558">
                  <c:v>0.52</c:v>
                </c:pt>
                <c:pt idx="1559">
                  <c:v>0.520333333333333</c:v>
                </c:pt>
                <c:pt idx="1560">
                  <c:v>0.520666666666667</c:v>
                </c:pt>
                <c:pt idx="1561">
                  <c:v>0.521</c:v>
                </c:pt>
                <c:pt idx="1562">
                  <c:v>0.521333333333333</c:v>
                </c:pt>
                <c:pt idx="1563">
                  <c:v>0.521666666666667</c:v>
                </c:pt>
                <c:pt idx="1564">
                  <c:v>0.522</c:v>
                </c:pt>
                <c:pt idx="1565">
                  <c:v>0.522333333333333</c:v>
                </c:pt>
                <c:pt idx="1566">
                  <c:v>0.522666666666667</c:v>
                </c:pt>
                <c:pt idx="1567">
                  <c:v>0.523</c:v>
                </c:pt>
                <c:pt idx="1568">
                  <c:v>0.523333333333333</c:v>
                </c:pt>
                <c:pt idx="1569">
                  <c:v>0.523666666666667</c:v>
                </c:pt>
                <c:pt idx="1570">
                  <c:v>0.524</c:v>
                </c:pt>
                <c:pt idx="1571">
                  <c:v>0.524333333333333</c:v>
                </c:pt>
                <c:pt idx="1572">
                  <c:v>0.524666666666667</c:v>
                </c:pt>
                <c:pt idx="1573">
                  <c:v>0.525</c:v>
                </c:pt>
                <c:pt idx="1574">
                  <c:v>0.525333333333333</c:v>
                </c:pt>
                <c:pt idx="1575">
                  <c:v>0.525666666666667</c:v>
                </c:pt>
                <c:pt idx="1576">
                  <c:v>0.526</c:v>
                </c:pt>
                <c:pt idx="1577">
                  <c:v>0.526333333333333</c:v>
                </c:pt>
                <c:pt idx="1578">
                  <c:v>0.526666666666667</c:v>
                </c:pt>
                <c:pt idx="1579">
                  <c:v>0.527</c:v>
                </c:pt>
                <c:pt idx="1580">
                  <c:v>0.527333333333333</c:v>
                </c:pt>
                <c:pt idx="1581">
                  <c:v>0.527666666666667</c:v>
                </c:pt>
                <c:pt idx="1582">
                  <c:v>0.528</c:v>
                </c:pt>
                <c:pt idx="1583">
                  <c:v>0.528333333333333</c:v>
                </c:pt>
                <c:pt idx="1584">
                  <c:v>0.528666666666667</c:v>
                </c:pt>
                <c:pt idx="1585">
                  <c:v>0.529</c:v>
                </c:pt>
                <c:pt idx="1586">
                  <c:v>0.529333333333333</c:v>
                </c:pt>
                <c:pt idx="1587">
                  <c:v>0.529666666666667</c:v>
                </c:pt>
                <c:pt idx="1588">
                  <c:v>0.53</c:v>
                </c:pt>
                <c:pt idx="1589">
                  <c:v>0.530333333333333</c:v>
                </c:pt>
                <c:pt idx="1590">
                  <c:v>0.530666666666667</c:v>
                </c:pt>
                <c:pt idx="1591">
                  <c:v>0.531</c:v>
                </c:pt>
                <c:pt idx="1592">
                  <c:v>0.531333333333333</c:v>
                </c:pt>
                <c:pt idx="1593">
                  <c:v>0.531666666666667</c:v>
                </c:pt>
                <c:pt idx="1594">
                  <c:v>0.532</c:v>
                </c:pt>
                <c:pt idx="1595">
                  <c:v>0.532333333333333</c:v>
                </c:pt>
                <c:pt idx="1596">
                  <c:v>0.532666666666667</c:v>
                </c:pt>
                <c:pt idx="1597">
                  <c:v>0.533</c:v>
                </c:pt>
                <c:pt idx="1598">
                  <c:v>0.533333333333333</c:v>
                </c:pt>
                <c:pt idx="1599">
                  <c:v>0.533666666666667</c:v>
                </c:pt>
                <c:pt idx="1600">
                  <c:v>0.534</c:v>
                </c:pt>
                <c:pt idx="1601">
                  <c:v>0.534333333333333</c:v>
                </c:pt>
                <c:pt idx="1602">
                  <c:v>0.534666666666667</c:v>
                </c:pt>
                <c:pt idx="1603">
                  <c:v>0.535</c:v>
                </c:pt>
                <c:pt idx="1604">
                  <c:v>0.535333333333333</c:v>
                </c:pt>
                <c:pt idx="1605">
                  <c:v>0.535666666666667</c:v>
                </c:pt>
                <c:pt idx="1606">
                  <c:v>0.536</c:v>
                </c:pt>
                <c:pt idx="1607">
                  <c:v>0.536333333333333</c:v>
                </c:pt>
                <c:pt idx="1608">
                  <c:v>0.536666666666667</c:v>
                </c:pt>
                <c:pt idx="1609">
                  <c:v>0.537</c:v>
                </c:pt>
                <c:pt idx="1610">
                  <c:v>0.537333333333333</c:v>
                </c:pt>
                <c:pt idx="1611">
                  <c:v>0.537666666666667</c:v>
                </c:pt>
                <c:pt idx="1612">
                  <c:v>0.538</c:v>
                </c:pt>
                <c:pt idx="1613">
                  <c:v>0.538333333333333</c:v>
                </c:pt>
                <c:pt idx="1614">
                  <c:v>0.538666666666667</c:v>
                </c:pt>
                <c:pt idx="1615">
                  <c:v>0.539</c:v>
                </c:pt>
                <c:pt idx="1616">
                  <c:v>0.539333333333333</c:v>
                </c:pt>
                <c:pt idx="1617">
                  <c:v>0.539666666666667</c:v>
                </c:pt>
                <c:pt idx="1618">
                  <c:v>0.54</c:v>
                </c:pt>
                <c:pt idx="1619">
                  <c:v>0.540333333333333</c:v>
                </c:pt>
                <c:pt idx="1620">
                  <c:v>0.540666666666667</c:v>
                </c:pt>
                <c:pt idx="1621">
                  <c:v>0.541</c:v>
                </c:pt>
                <c:pt idx="1622">
                  <c:v>0.541333333333333</c:v>
                </c:pt>
                <c:pt idx="1623">
                  <c:v>0.541666666666667</c:v>
                </c:pt>
                <c:pt idx="1624">
                  <c:v>0.542</c:v>
                </c:pt>
                <c:pt idx="1625">
                  <c:v>0.542333333333333</c:v>
                </c:pt>
                <c:pt idx="1626">
                  <c:v>0.542666666666667</c:v>
                </c:pt>
                <c:pt idx="1627">
                  <c:v>0.543</c:v>
                </c:pt>
                <c:pt idx="1628">
                  <c:v>0.543333333333333</c:v>
                </c:pt>
                <c:pt idx="1629">
                  <c:v>0.543666666666667</c:v>
                </c:pt>
                <c:pt idx="1630">
                  <c:v>0.544</c:v>
                </c:pt>
                <c:pt idx="1631">
                  <c:v>0.544333333333333</c:v>
                </c:pt>
                <c:pt idx="1632">
                  <c:v>0.544666666666667</c:v>
                </c:pt>
                <c:pt idx="1633">
                  <c:v>0.545</c:v>
                </c:pt>
                <c:pt idx="1634">
                  <c:v>0.545333333333333</c:v>
                </c:pt>
                <c:pt idx="1635">
                  <c:v>0.545666666666667</c:v>
                </c:pt>
                <c:pt idx="1636">
                  <c:v>0.546</c:v>
                </c:pt>
                <c:pt idx="1637">
                  <c:v>0.546333333333333</c:v>
                </c:pt>
                <c:pt idx="1638">
                  <c:v>0.546666666666667</c:v>
                </c:pt>
                <c:pt idx="1639">
                  <c:v>0.547</c:v>
                </c:pt>
                <c:pt idx="1640">
                  <c:v>0.547333333333333</c:v>
                </c:pt>
                <c:pt idx="1641">
                  <c:v>0.547666666666667</c:v>
                </c:pt>
                <c:pt idx="1642">
                  <c:v>0.548</c:v>
                </c:pt>
                <c:pt idx="1643">
                  <c:v>0.548333333333333</c:v>
                </c:pt>
                <c:pt idx="1644">
                  <c:v>0.548666666666667</c:v>
                </c:pt>
                <c:pt idx="1645">
                  <c:v>0.549</c:v>
                </c:pt>
                <c:pt idx="1646">
                  <c:v>0.549333333333333</c:v>
                </c:pt>
                <c:pt idx="1647">
                  <c:v>0.549666666666667</c:v>
                </c:pt>
                <c:pt idx="1648">
                  <c:v>0.55</c:v>
                </c:pt>
                <c:pt idx="1649">
                  <c:v>0.550333333333333</c:v>
                </c:pt>
                <c:pt idx="1650">
                  <c:v>0.550666666666667</c:v>
                </c:pt>
                <c:pt idx="1651">
                  <c:v>0.551</c:v>
                </c:pt>
                <c:pt idx="1652">
                  <c:v>0.551333333333333</c:v>
                </c:pt>
                <c:pt idx="1653">
                  <c:v>0.551666666666667</c:v>
                </c:pt>
                <c:pt idx="1654">
                  <c:v>0.552</c:v>
                </c:pt>
                <c:pt idx="1655">
                  <c:v>0.552333333333333</c:v>
                </c:pt>
                <c:pt idx="1656">
                  <c:v>0.552666666666667</c:v>
                </c:pt>
                <c:pt idx="1657">
                  <c:v>0.553</c:v>
                </c:pt>
                <c:pt idx="1658">
                  <c:v>0.553333333333333</c:v>
                </c:pt>
                <c:pt idx="1659">
                  <c:v>0.553666666666667</c:v>
                </c:pt>
                <c:pt idx="1660">
                  <c:v>0.554</c:v>
                </c:pt>
                <c:pt idx="1661">
                  <c:v>0.554333333333333</c:v>
                </c:pt>
                <c:pt idx="1662">
                  <c:v>0.554666666666667</c:v>
                </c:pt>
                <c:pt idx="1663">
                  <c:v>0.555</c:v>
                </c:pt>
                <c:pt idx="1664">
                  <c:v>0.555333333333333</c:v>
                </c:pt>
                <c:pt idx="1665">
                  <c:v>0.555666666666667</c:v>
                </c:pt>
                <c:pt idx="1666">
                  <c:v>0.556</c:v>
                </c:pt>
                <c:pt idx="1667">
                  <c:v>0.556333333333333</c:v>
                </c:pt>
                <c:pt idx="1668">
                  <c:v>0.556666666666667</c:v>
                </c:pt>
                <c:pt idx="1669">
                  <c:v>0.557</c:v>
                </c:pt>
                <c:pt idx="1670">
                  <c:v>0.557333333333333</c:v>
                </c:pt>
                <c:pt idx="1671">
                  <c:v>0.557666666666667</c:v>
                </c:pt>
                <c:pt idx="1672">
                  <c:v>0.558</c:v>
                </c:pt>
                <c:pt idx="1673">
                  <c:v>0.558333333333333</c:v>
                </c:pt>
                <c:pt idx="1674">
                  <c:v>0.558666666666667</c:v>
                </c:pt>
                <c:pt idx="1675">
                  <c:v>0.559</c:v>
                </c:pt>
                <c:pt idx="1676">
                  <c:v>0.559333333333333</c:v>
                </c:pt>
                <c:pt idx="1677">
                  <c:v>0.559666666666667</c:v>
                </c:pt>
                <c:pt idx="1678">
                  <c:v>0.56</c:v>
                </c:pt>
                <c:pt idx="1679">
                  <c:v>0.560333333333333</c:v>
                </c:pt>
                <c:pt idx="1680">
                  <c:v>0.560666666666667</c:v>
                </c:pt>
                <c:pt idx="1681">
                  <c:v>0.561</c:v>
                </c:pt>
                <c:pt idx="1682">
                  <c:v>0.561333333333333</c:v>
                </c:pt>
                <c:pt idx="1683">
                  <c:v>0.561666666666667</c:v>
                </c:pt>
                <c:pt idx="1684">
                  <c:v>0.562</c:v>
                </c:pt>
                <c:pt idx="1685">
                  <c:v>0.562333333333333</c:v>
                </c:pt>
                <c:pt idx="1686">
                  <c:v>0.562666666666667</c:v>
                </c:pt>
                <c:pt idx="1687">
                  <c:v>0.563</c:v>
                </c:pt>
                <c:pt idx="1688">
                  <c:v>0.563333333333333</c:v>
                </c:pt>
                <c:pt idx="1689">
                  <c:v>0.563666666666667</c:v>
                </c:pt>
                <c:pt idx="1690">
                  <c:v>0.564</c:v>
                </c:pt>
                <c:pt idx="1691">
                  <c:v>0.564333333333333</c:v>
                </c:pt>
                <c:pt idx="1692">
                  <c:v>0.564666666666667</c:v>
                </c:pt>
                <c:pt idx="1693">
                  <c:v>0.565</c:v>
                </c:pt>
                <c:pt idx="1694">
                  <c:v>0.565333333333333</c:v>
                </c:pt>
                <c:pt idx="1695">
                  <c:v>0.565666666666667</c:v>
                </c:pt>
                <c:pt idx="1696">
                  <c:v>0.566</c:v>
                </c:pt>
                <c:pt idx="1697">
                  <c:v>0.566333333333333</c:v>
                </c:pt>
                <c:pt idx="1698">
                  <c:v>0.566666666666667</c:v>
                </c:pt>
                <c:pt idx="1699">
                  <c:v>0.567</c:v>
                </c:pt>
                <c:pt idx="1700">
                  <c:v>0.567333333333333</c:v>
                </c:pt>
                <c:pt idx="1701">
                  <c:v>0.567666666666667</c:v>
                </c:pt>
                <c:pt idx="1702">
                  <c:v>0.568</c:v>
                </c:pt>
                <c:pt idx="1703">
                  <c:v>0.568333333333333</c:v>
                </c:pt>
                <c:pt idx="1704">
                  <c:v>0.568666666666667</c:v>
                </c:pt>
                <c:pt idx="1705">
                  <c:v>0.569</c:v>
                </c:pt>
                <c:pt idx="1706">
                  <c:v>0.569333333333333</c:v>
                </c:pt>
                <c:pt idx="1707">
                  <c:v>0.569666666666667</c:v>
                </c:pt>
                <c:pt idx="1708">
                  <c:v>0.57</c:v>
                </c:pt>
                <c:pt idx="1709">
                  <c:v>0.570333333333333</c:v>
                </c:pt>
                <c:pt idx="1710">
                  <c:v>0.570666666666667</c:v>
                </c:pt>
                <c:pt idx="1711">
                  <c:v>0.571</c:v>
                </c:pt>
                <c:pt idx="1712">
                  <c:v>0.571333333333333</c:v>
                </c:pt>
                <c:pt idx="1713">
                  <c:v>0.571666666666667</c:v>
                </c:pt>
                <c:pt idx="1714">
                  <c:v>0.572</c:v>
                </c:pt>
                <c:pt idx="1715">
                  <c:v>0.572333333333333</c:v>
                </c:pt>
                <c:pt idx="1716">
                  <c:v>0.572666666666667</c:v>
                </c:pt>
                <c:pt idx="1717">
                  <c:v>0.573</c:v>
                </c:pt>
                <c:pt idx="1718">
                  <c:v>0.573333333333333</c:v>
                </c:pt>
                <c:pt idx="1719">
                  <c:v>0.573666666666667</c:v>
                </c:pt>
                <c:pt idx="1720">
                  <c:v>0.574</c:v>
                </c:pt>
                <c:pt idx="1721">
                  <c:v>0.574333333333333</c:v>
                </c:pt>
                <c:pt idx="1722">
                  <c:v>0.574666666666667</c:v>
                </c:pt>
                <c:pt idx="1723">
                  <c:v>0.575</c:v>
                </c:pt>
                <c:pt idx="1724">
                  <c:v>0.575333333333333</c:v>
                </c:pt>
                <c:pt idx="1725">
                  <c:v>0.575666666666667</c:v>
                </c:pt>
                <c:pt idx="1726">
                  <c:v>0.576</c:v>
                </c:pt>
                <c:pt idx="1727">
                  <c:v>0.576333333333333</c:v>
                </c:pt>
                <c:pt idx="1728">
                  <c:v>0.576666666666667</c:v>
                </c:pt>
                <c:pt idx="1729">
                  <c:v>0.577</c:v>
                </c:pt>
                <c:pt idx="1730">
                  <c:v>0.577333333333333</c:v>
                </c:pt>
                <c:pt idx="1731">
                  <c:v>0.577666666666667</c:v>
                </c:pt>
                <c:pt idx="1732">
                  <c:v>0.578</c:v>
                </c:pt>
                <c:pt idx="1733">
                  <c:v>0.578333333333333</c:v>
                </c:pt>
                <c:pt idx="1734">
                  <c:v>0.578666666666667</c:v>
                </c:pt>
                <c:pt idx="1735">
                  <c:v>0.579</c:v>
                </c:pt>
                <c:pt idx="1736">
                  <c:v>0.579333333333333</c:v>
                </c:pt>
                <c:pt idx="1737">
                  <c:v>0.579666666666667</c:v>
                </c:pt>
                <c:pt idx="1738">
                  <c:v>0.58</c:v>
                </c:pt>
                <c:pt idx="1739">
                  <c:v>0.580333333333333</c:v>
                </c:pt>
                <c:pt idx="1740">
                  <c:v>0.580666666666667</c:v>
                </c:pt>
                <c:pt idx="1741">
                  <c:v>0.581</c:v>
                </c:pt>
                <c:pt idx="1742">
                  <c:v>0.581333333333333</c:v>
                </c:pt>
                <c:pt idx="1743">
                  <c:v>0.581666666666667</c:v>
                </c:pt>
                <c:pt idx="1744">
                  <c:v>0.582</c:v>
                </c:pt>
                <c:pt idx="1745">
                  <c:v>0.582333333333333</c:v>
                </c:pt>
                <c:pt idx="1746">
                  <c:v>0.582666666666667</c:v>
                </c:pt>
                <c:pt idx="1747">
                  <c:v>0.583</c:v>
                </c:pt>
                <c:pt idx="1748">
                  <c:v>0.583333333333333</c:v>
                </c:pt>
                <c:pt idx="1749">
                  <c:v>0.583666666666667</c:v>
                </c:pt>
                <c:pt idx="1750">
                  <c:v>0.584</c:v>
                </c:pt>
                <c:pt idx="1751">
                  <c:v>0.584333333333333</c:v>
                </c:pt>
                <c:pt idx="1752">
                  <c:v>0.584666666666667</c:v>
                </c:pt>
                <c:pt idx="1753">
                  <c:v>0.585</c:v>
                </c:pt>
                <c:pt idx="1754">
                  <c:v>0.585333333333333</c:v>
                </c:pt>
                <c:pt idx="1755">
                  <c:v>0.585666666666667</c:v>
                </c:pt>
                <c:pt idx="1756">
                  <c:v>0.586</c:v>
                </c:pt>
                <c:pt idx="1757">
                  <c:v>0.586333333333333</c:v>
                </c:pt>
                <c:pt idx="1758">
                  <c:v>0.586666666666667</c:v>
                </c:pt>
                <c:pt idx="1759">
                  <c:v>0.587</c:v>
                </c:pt>
                <c:pt idx="1760">
                  <c:v>0.587333333333333</c:v>
                </c:pt>
                <c:pt idx="1761">
                  <c:v>0.587666666666667</c:v>
                </c:pt>
                <c:pt idx="1762">
                  <c:v>0.588</c:v>
                </c:pt>
                <c:pt idx="1763">
                  <c:v>0.588333333333333</c:v>
                </c:pt>
                <c:pt idx="1764">
                  <c:v>0.588666666666667</c:v>
                </c:pt>
                <c:pt idx="1765">
                  <c:v>0.589</c:v>
                </c:pt>
                <c:pt idx="1766">
                  <c:v>0.589333333333333</c:v>
                </c:pt>
                <c:pt idx="1767">
                  <c:v>0.589666666666667</c:v>
                </c:pt>
                <c:pt idx="1768">
                  <c:v>0.59</c:v>
                </c:pt>
                <c:pt idx="1769">
                  <c:v>0.590333333333333</c:v>
                </c:pt>
                <c:pt idx="1770">
                  <c:v>0.590666666666667</c:v>
                </c:pt>
                <c:pt idx="1771">
                  <c:v>0.591</c:v>
                </c:pt>
                <c:pt idx="1772">
                  <c:v>0.591333333333333</c:v>
                </c:pt>
                <c:pt idx="1773">
                  <c:v>0.591666666666667</c:v>
                </c:pt>
                <c:pt idx="1774">
                  <c:v>0.592</c:v>
                </c:pt>
                <c:pt idx="1775">
                  <c:v>0.592333333333333</c:v>
                </c:pt>
                <c:pt idx="1776">
                  <c:v>0.592666666666667</c:v>
                </c:pt>
                <c:pt idx="1777">
                  <c:v>0.593</c:v>
                </c:pt>
                <c:pt idx="1778">
                  <c:v>0.593333333333333</c:v>
                </c:pt>
                <c:pt idx="1779">
                  <c:v>0.593666666666667</c:v>
                </c:pt>
                <c:pt idx="1780">
                  <c:v>0.594</c:v>
                </c:pt>
                <c:pt idx="1781">
                  <c:v>0.594333333333333</c:v>
                </c:pt>
                <c:pt idx="1782">
                  <c:v>0.594666666666667</c:v>
                </c:pt>
                <c:pt idx="1783">
                  <c:v>0.595</c:v>
                </c:pt>
                <c:pt idx="1784">
                  <c:v>0.595333333333333</c:v>
                </c:pt>
                <c:pt idx="1785">
                  <c:v>0.595666666666667</c:v>
                </c:pt>
                <c:pt idx="1786">
                  <c:v>0.596</c:v>
                </c:pt>
                <c:pt idx="1787">
                  <c:v>0.596333333333333</c:v>
                </c:pt>
                <c:pt idx="1788">
                  <c:v>0.596666666666667</c:v>
                </c:pt>
                <c:pt idx="1789">
                  <c:v>0.597</c:v>
                </c:pt>
                <c:pt idx="1790">
                  <c:v>0.597333333333333</c:v>
                </c:pt>
                <c:pt idx="1791">
                  <c:v>0.597666666666667</c:v>
                </c:pt>
                <c:pt idx="1792">
                  <c:v>0.598</c:v>
                </c:pt>
                <c:pt idx="1793">
                  <c:v>0.598333333333333</c:v>
                </c:pt>
                <c:pt idx="1794">
                  <c:v>0.598666666666667</c:v>
                </c:pt>
                <c:pt idx="1795">
                  <c:v>0.599</c:v>
                </c:pt>
                <c:pt idx="1796">
                  <c:v>0.599333333333333</c:v>
                </c:pt>
                <c:pt idx="1797">
                  <c:v>0.599666666666667</c:v>
                </c:pt>
                <c:pt idx="1798">
                  <c:v>0.6</c:v>
                </c:pt>
                <c:pt idx="1799">
                  <c:v>0.600333333333333</c:v>
                </c:pt>
                <c:pt idx="1800">
                  <c:v>0.600666666666667</c:v>
                </c:pt>
                <c:pt idx="1801">
                  <c:v>0.601</c:v>
                </c:pt>
                <c:pt idx="1802">
                  <c:v>0.601333333333333</c:v>
                </c:pt>
                <c:pt idx="1803">
                  <c:v>0.601666666666667</c:v>
                </c:pt>
                <c:pt idx="1804">
                  <c:v>0.602</c:v>
                </c:pt>
                <c:pt idx="1805">
                  <c:v>0.602333333333333</c:v>
                </c:pt>
                <c:pt idx="1806">
                  <c:v>0.602666666666667</c:v>
                </c:pt>
                <c:pt idx="1807">
                  <c:v>0.603</c:v>
                </c:pt>
                <c:pt idx="1808">
                  <c:v>0.603333333333333</c:v>
                </c:pt>
                <c:pt idx="1809">
                  <c:v>0.603666666666667</c:v>
                </c:pt>
                <c:pt idx="1810">
                  <c:v>0.604</c:v>
                </c:pt>
                <c:pt idx="1811">
                  <c:v>0.604333333333333</c:v>
                </c:pt>
                <c:pt idx="1812">
                  <c:v>0.604666666666667</c:v>
                </c:pt>
                <c:pt idx="1813">
                  <c:v>0.605</c:v>
                </c:pt>
                <c:pt idx="1814">
                  <c:v>0.605333333333333</c:v>
                </c:pt>
                <c:pt idx="1815">
                  <c:v>0.605666666666667</c:v>
                </c:pt>
                <c:pt idx="1816">
                  <c:v>0.606</c:v>
                </c:pt>
                <c:pt idx="1817">
                  <c:v>0.606333333333333</c:v>
                </c:pt>
                <c:pt idx="1818">
                  <c:v>0.606666666666667</c:v>
                </c:pt>
                <c:pt idx="1819">
                  <c:v>0.607</c:v>
                </c:pt>
                <c:pt idx="1820">
                  <c:v>0.607333333333333</c:v>
                </c:pt>
                <c:pt idx="1821">
                  <c:v>0.607666666666667</c:v>
                </c:pt>
                <c:pt idx="1822">
                  <c:v>0.608</c:v>
                </c:pt>
                <c:pt idx="1823">
                  <c:v>0.608333333333333</c:v>
                </c:pt>
                <c:pt idx="1824">
                  <c:v>0.608666666666667</c:v>
                </c:pt>
                <c:pt idx="1825">
                  <c:v>0.609</c:v>
                </c:pt>
                <c:pt idx="1826">
                  <c:v>0.609333333333333</c:v>
                </c:pt>
                <c:pt idx="1827">
                  <c:v>0.609666666666667</c:v>
                </c:pt>
                <c:pt idx="1828">
                  <c:v>0.61</c:v>
                </c:pt>
                <c:pt idx="1829">
                  <c:v>0.610333333333333</c:v>
                </c:pt>
                <c:pt idx="1830">
                  <c:v>0.610666666666667</c:v>
                </c:pt>
                <c:pt idx="1831">
                  <c:v>0.611</c:v>
                </c:pt>
                <c:pt idx="1832">
                  <c:v>0.611333333333333</c:v>
                </c:pt>
                <c:pt idx="1833">
                  <c:v>0.611666666666667</c:v>
                </c:pt>
                <c:pt idx="1834">
                  <c:v>0.612</c:v>
                </c:pt>
                <c:pt idx="1835">
                  <c:v>0.612333333333333</c:v>
                </c:pt>
                <c:pt idx="1836">
                  <c:v>0.612666666666667</c:v>
                </c:pt>
                <c:pt idx="1837">
                  <c:v>0.613</c:v>
                </c:pt>
                <c:pt idx="1838">
                  <c:v>0.613333333333333</c:v>
                </c:pt>
                <c:pt idx="1839">
                  <c:v>0.613666666666667</c:v>
                </c:pt>
                <c:pt idx="1840">
                  <c:v>0.614</c:v>
                </c:pt>
                <c:pt idx="1841">
                  <c:v>0.614333333333333</c:v>
                </c:pt>
                <c:pt idx="1842">
                  <c:v>0.614666666666667</c:v>
                </c:pt>
                <c:pt idx="1843">
                  <c:v>0.615</c:v>
                </c:pt>
                <c:pt idx="1844">
                  <c:v>0.615333333333333</c:v>
                </c:pt>
                <c:pt idx="1845">
                  <c:v>0.615666666666667</c:v>
                </c:pt>
                <c:pt idx="1846">
                  <c:v>0.616</c:v>
                </c:pt>
                <c:pt idx="1847">
                  <c:v>0.616333333333333</c:v>
                </c:pt>
                <c:pt idx="1848">
                  <c:v>0.616666666666667</c:v>
                </c:pt>
                <c:pt idx="1849">
                  <c:v>0.617</c:v>
                </c:pt>
                <c:pt idx="1850">
                  <c:v>0.617333333333333</c:v>
                </c:pt>
                <c:pt idx="1851">
                  <c:v>0.617666666666667</c:v>
                </c:pt>
                <c:pt idx="1852">
                  <c:v>0.618</c:v>
                </c:pt>
                <c:pt idx="1853">
                  <c:v>0.618333333333333</c:v>
                </c:pt>
                <c:pt idx="1854">
                  <c:v>0.618666666666667</c:v>
                </c:pt>
                <c:pt idx="1855">
                  <c:v>0.619</c:v>
                </c:pt>
                <c:pt idx="1856">
                  <c:v>0.619333333333333</c:v>
                </c:pt>
                <c:pt idx="1857">
                  <c:v>0.619666666666667</c:v>
                </c:pt>
                <c:pt idx="1858">
                  <c:v>0.62</c:v>
                </c:pt>
                <c:pt idx="1859">
                  <c:v>0.620333333333333</c:v>
                </c:pt>
                <c:pt idx="1860">
                  <c:v>0.620666666666667</c:v>
                </c:pt>
                <c:pt idx="1861">
                  <c:v>0.621</c:v>
                </c:pt>
                <c:pt idx="1862">
                  <c:v>0.621333333333333</c:v>
                </c:pt>
                <c:pt idx="1863">
                  <c:v>0.621666666666667</c:v>
                </c:pt>
                <c:pt idx="1864">
                  <c:v>0.622</c:v>
                </c:pt>
                <c:pt idx="1865">
                  <c:v>0.622333333333333</c:v>
                </c:pt>
                <c:pt idx="1866">
                  <c:v>0.622666666666667</c:v>
                </c:pt>
                <c:pt idx="1867">
                  <c:v>0.623</c:v>
                </c:pt>
                <c:pt idx="1868">
                  <c:v>0.623333333333333</c:v>
                </c:pt>
                <c:pt idx="1869">
                  <c:v>0.623666666666667</c:v>
                </c:pt>
                <c:pt idx="1870">
                  <c:v>0.624</c:v>
                </c:pt>
                <c:pt idx="1871">
                  <c:v>0.624333333333333</c:v>
                </c:pt>
                <c:pt idx="1872">
                  <c:v>0.624666666666667</c:v>
                </c:pt>
                <c:pt idx="1873">
                  <c:v>0.625</c:v>
                </c:pt>
                <c:pt idx="1874">
                  <c:v>0.625333333333333</c:v>
                </c:pt>
                <c:pt idx="1875">
                  <c:v>0.625666666666667</c:v>
                </c:pt>
                <c:pt idx="1876">
                  <c:v>0.626</c:v>
                </c:pt>
                <c:pt idx="1877">
                  <c:v>0.626333333333333</c:v>
                </c:pt>
                <c:pt idx="1878">
                  <c:v>0.626666666666667</c:v>
                </c:pt>
                <c:pt idx="1879">
                  <c:v>0.627</c:v>
                </c:pt>
                <c:pt idx="1880">
                  <c:v>0.627333333333333</c:v>
                </c:pt>
                <c:pt idx="1881">
                  <c:v>0.627666666666667</c:v>
                </c:pt>
                <c:pt idx="1882">
                  <c:v>0.628</c:v>
                </c:pt>
                <c:pt idx="1883">
                  <c:v>0.628333333333333</c:v>
                </c:pt>
                <c:pt idx="1884">
                  <c:v>0.628666666666667</c:v>
                </c:pt>
                <c:pt idx="1885">
                  <c:v>0.629</c:v>
                </c:pt>
                <c:pt idx="1886">
                  <c:v>0.629333333333333</c:v>
                </c:pt>
                <c:pt idx="1887">
                  <c:v>0.629666666666667</c:v>
                </c:pt>
                <c:pt idx="1888">
                  <c:v>0.63</c:v>
                </c:pt>
                <c:pt idx="1889">
                  <c:v>0.630333333333333</c:v>
                </c:pt>
                <c:pt idx="1890">
                  <c:v>0.630666666666667</c:v>
                </c:pt>
                <c:pt idx="1891">
                  <c:v>0.631</c:v>
                </c:pt>
                <c:pt idx="1892">
                  <c:v>0.631333333333333</c:v>
                </c:pt>
                <c:pt idx="1893">
                  <c:v>0.631666666666667</c:v>
                </c:pt>
                <c:pt idx="1894">
                  <c:v>0.632</c:v>
                </c:pt>
                <c:pt idx="1895">
                  <c:v>0.632333333333333</c:v>
                </c:pt>
                <c:pt idx="1896">
                  <c:v>0.632666666666667</c:v>
                </c:pt>
                <c:pt idx="1897">
                  <c:v>0.633</c:v>
                </c:pt>
                <c:pt idx="1898">
                  <c:v>0.633333333333333</c:v>
                </c:pt>
                <c:pt idx="1899">
                  <c:v>0.633666666666667</c:v>
                </c:pt>
                <c:pt idx="1900">
                  <c:v>0.634</c:v>
                </c:pt>
                <c:pt idx="1901">
                  <c:v>0.634333333333333</c:v>
                </c:pt>
                <c:pt idx="1902">
                  <c:v>0.634666666666667</c:v>
                </c:pt>
                <c:pt idx="1903">
                  <c:v>0.635</c:v>
                </c:pt>
                <c:pt idx="1904">
                  <c:v>0.635333333333333</c:v>
                </c:pt>
                <c:pt idx="1905">
                  <c:v>0.635666666666667</c:v>
                </c:pt>
                <c:pt idx="1906">
                  <c:v>0.636</c:v>
                </c:pt>
                <c:pt idx="1907">
                  <c:v>0.636333333333333</c:v>
                </c:pt>
                <c:pt idx="1908">
                  <c:v>0.636666666666667</c:v>
                </c:pt>
                <c:pt idx="1909">
                  <c:v>0.637</c:v>
                </c:pt>
                <c:pt idx="1910">
                  <c:v>0.637333333333333</c:v>
                </c:pt>
                <c:pt idx="1911">
                  <c:v>0.637666666666667</c:v>
                </c:pt>
                <c:pt idx="1912">
                  <c:v>0.638</c:v>
                </c:pt>
                <c:pt idx="1913">
                  <c:v>0.638333333333333</c:v>
                </c:pt>
                <c:pt idx="1914">
                  <c:v>0.638666666666667</c:v>
                </c:pt>
                <c:pt idx="1915">
                  <c:v>0.639</c:v>
                </c:pt>
                <c:pt idx="1916">
                  <c:v>0.639333333333333</c:v>
                </c:pt>
                <c:pt idx="1917">
                  <c:v>0.639666666666667</c:v>
                </c:pt>
                <c:pt idx="1918">
                  <c:v>0.64</c:v>
                </c:pt>
                <c:pt idx="1919">
                  <c:v>0.640333333333333</c:v>
                </c:pt>
                <c:pt idx="1920">
                  <c:v>0.640666666666667</c:v>
                </c:pt>
                <c:pt idx="1921">
                  <c:v>0.641</c:v>
                </c:pt>
                <c:pt idx="1922">
                  <c:v>0.641333333333333</c:v>
                </c:pt>
                <c:pt idx="1923">
                  <c:v>0.641666666666667</c:v>
                </c:pt>
                <c:pt idx="1924">
                  <c:v>0.642</c:v>
                </c:pt>
                <c:pt idx="1925">
                  <c:v>0.642333333333333</c:v>
                </c:pt>
                <c:pt idx="1926">
                  <c:v>0.642666666666667</c:v>
                </c:pt>
                <c:pt idx="1927">
                  <c:v>0.643</c:v>
                </c:pt>
                <c:pt idx="1928">
                  <c:v>0.643333333333333</c:v>
                </c:pt>
                <c:pt idx="1929">
                  <c:v>0.643666666666667</c:v>
                </c:pt>
                <c:pt idx="1930">
                  <c:v>0.644</c:v>
                </c:pt>
                <c:pt idx="1931">
                  <c:v>0.644333333333333</c:v>
                </c:pt>
                <c:pt idx="1932">
                  <c:v>0.644666666666667</c:v>
                </c:pt>
                <c:pt idx="1933">
                  <c:v>0.645</c:v>
                </c:pt>
                <c:pt idx="1934">
                  <c:v>0.645333333333333</c:v>
                </c:pt>
                <c:pt idx="1935">
                  <c:v>0.645666666666667</c:v>
                </c:pt>
                <c:pt idx="1936">
                  <c:v>0.646</c:v>
                </c:pt>
                <c:pt idx="1937">
                  <c:v>0.646333333333333</c:v>
                </c:pt>
                <c:pt idx="1938">
                  <c:v>0.646666666666667</c:v>
                </c:pt>
                <c:pt idx="1939">
                  <c:v>0.647</c:v>
                </c:pt>
                <c:pt idx="1940">
                  <c:v>0.647333333333333</c:v>
                </c:pt>
                <c:pt idx="1941">
                  <c:v>0.647666666666667</c:v>
                </c:pt>
                <c:pt idx="1942">
                  <c:v>0.648</c:v>
                </c:pt>
                <c:pt idx="1943">
                  <c:v>0.648333333333333</c:v>
                </c:pt>
                <c:pt idx="1944">
                  <c:v>0.648666666666667</c:v>
                </c:pt>
                <c:pt idx="1945">
                  <c:v>0.649</c:v>
                </c:pt>
                <c:pt idx="1946">
                  <c:v>0.649333333333333</c:v>
                </c:pt>
                <c:pt idx="1947">
                  <c:v>0.649666666666667</c:v>
                </c:pt>
                <c:pt idx="1948">
                  <c:v>0.65</c:v>
                </c:pt>
                <c:pt idx="1949">
                  <c:v>0.650333333333333</c:v>
                </c:pt>
                <c:pt idx="1950">
                  <c:v>0.650666666666667</c:v>
                </c:pt>
                <c:pt idx="1951">
                  <c:v>0.651</c:v>
                </c:pt>
                <c:pt idx="1952">
                  <c:v>0.651333333333333</c:v>
                </c:pt>
                <c:pt idx="1953">
                  <c:v>0.651666666666667</c:v>
                </c:pt>
                <c:pt idx="1954">
                  <c:v>0.652</c:v>
                </c:pt>
                <c:pt idx="1955">
                  <c:v>0.652333333333333</c:v>
                </c:pt>
                <c:pt idx="1956">
                  <c:v>0.652666666666667</c:v>
                </c:pt>
                <c:pt idx="1957">
                  <c:v>0.653</c:v>
                </c:pt>
                <c:pt idx="1958">
                  <c:v>0.653333333333333</c:v>
                </c:pt>
                <c:pt idx="1959">
                  <c:v>0.653666666666667</c:v>
                </c:pt>
                <c:pt idx="1960">
                  <c:v>0.654</c:v>
                </c:pt>
                <c:pt idx="1961">
                  <c:v>0.654333333333333</c:v>
                </c:pt>
                <c:pt idx="1962">
                  <c:v>0.654666666666667</c:v>
                </c:pt>
                <c:pt idx="1963">
                  <c:v>0.655</c:v>
                </c:pt>
                <c:pt idx="1964">
                  <c:v>0.655333333333333</c:v>
                </c:pt>
                <c:pt idx="1965">
                  <c:v>0.655666666666667</c:v>
                </c:pt>
                <c:pt idx="1966">
                  <c:v>0.656</c:v>
                </c:pt>
                <c:pt idx="1967">
                  <c:v>0.656333333333333</c:v>
                </c:pt>
                <c:pt idx="1968">
                  <c:v>0.656666666666667</c:v>
                </c:pt>
                <c:pt idx="1969">
                  <c:v>0.657</c:v>
                </c:pt>
                <c:pt idx="1970">
                  <c:v>0.657333333333333</c:v>
                </c:pt>
                <c:pt idx="1971">
                  <c:v>0.657666666666667</c:v>
                </c:pt>
                <c:pt idx="1972">
                  <c:v>0.658</c:v>
                </c:pt>
                <c:pt idx="1973">
                  <c:v>0.658333333333333</c:v>
                </c:pt>
                <c:pt idx="1974">
                  <c:v>0.658666666666667</c:v>
                </c:pt>
                <c:pt idx="1975">
                  <c:v>0.659</c:v>
                </c:pt>
                <c:pt idx="1976">
                  <c:v>0.659333333333333</c:v>
                </c:pt>
                <c:pt idx="1977">
                  <c:v>0.659666666666667</c:v>
                </c:pt>
                <c:pt idx="1978">
                  <c:v>0.66</c:v>
                </c:pt>
                <c:pt idx="1979">
                  <c:v>0.660333333333333</c:v>
                </c:pt>
                <c:pt idx="1980">
                  <c:v>0.660666666666667</c:v>
                </c:pt>
                <c:pt idx="1981">
                  <c:v>0.661</c:v>
                </c:pt>
                <c:pt idx="1982">
                  <c:v>0.661333333333333</c:v>
                </c:pt>
                <c:pt idx="1983">
                  <c:v>0.661666666666667</c:v>
                </c:pt>
                <c:pt idx="1984">
                  <c:v>0.662</c:v>
                </c:pt>
                <c:pt idx="1985">
                  <c:v>0.662333333333333</c:v>
                </c:pt>
                <c:pt idx="1986">
                  <c:v>0.662666666666667</c:v>
                </c:pt>
                <c:pt idx="1987">
                  <c:v>0.663</c:v>
                </c:pt>
                <c:pt idx="1988">
                  <c:v>0.663333333333333</c:v>
                </c:pt>
                <c:pt idx="1989">
                  <c:v>0.663666666666667</c:v>
                </c:pt>
                <c:pt idx="1990">
                  <c:v>0.664</c:v>
                </c:pt>
                <c:pt idx="1991">
                  <c:v>0.664333333333333</c:v>
                </c:pt>
                <c:pt idx="1992">
                  <c:v>0.664666666666667</c:v>
                </c:pt>
                <c:pt idx="1993">
                  <c:v>0.665</c:v>
                </c:pt>
                <c:pt idx="1994">
                  <c:v>0.665333333333333</c:v>
                </c:pt>
                <c:pt idx="1995">
                  <c:v>0.665666666666667</c:v>
                </c:pt>
                <c:pt idx="1996">
                  <c:v>0.666</c:v>
                </c:pt>
                <c:pt idx="1997">
                  <c:v>0.666333333333333</c:v>
                </c:pt>
                <c:pt idx="1998">
                  <c:v>0.666666666666667</c:v>
                </c:pt>
                <c:pt idx="1999">
                  <c:v>0.667</c:v>
                </c:pt>
                <c:pt idx="2000">
                  <c:v>0.667333333333333</c:v>
                </c:pt>
                <c:pt idx="2001">
                  <c:v>0.667666666666667</c:v>
                </c:pt>
                <c:pt idx="2002">
                  <c:v>0.668</c:v>
                </c:pt>
                <c:pt idx="2003">
                  <c:v>0.668333333333333</c:v>
                </c:pt>
                <c:pt idx="2004">
                  <c:v>0.668666666666667</c:v>
                </c:pt>
                <c:pt idx="2005">
                  <c:v>0.669</c:v>
                </c:pt>
                <c:pt idx="2006">
                  <c:v>0.669333333333333</c:v>
                </c:pt>
                <c:pt idx="2007">
                  <c:v>0.669666666666667</c:v>
                </c:pt>
                <c:pt idx="2008">
                  <c:v>0.67</c:v>
                </c:pt>
                <c:pt idx="2009">
                  <c:v>0.670333333333333</c:v>
                </c:pt>
                <c:pt idx="2010">
                  <c:v>0.670666666666667</c:v>
                </c:pt>
                <c:pt idx="2011">
                  <c:v>0.671</c:v>
                </c:pt>
                <c:pt idx="2012">
                  <c:v>0.671333333333333</c:v>
                </c:pt>
                <c:pt idx="2013">
                  <c:v>0.671666666666667</c:v>
                </c:pt>
                <c:pt idx="2014">
                  <c:v>0.672</c:v>
                </c:pt>
                <c:pt idx="2015">
                  <c:v>0.672333333333333</c:v>
                </c:pt>
                <c:pt idx="2016">
                  <c:v>0.672666666666667</c:v>
                </c:pt>
                <c:pt idx="2017">
                  <c:v>0.673</c:v>
                </c:pt>
                <c:pt idx="2018">
                  <c:v>0.673333333333333</c:v>
                </c:pt>
                <c:pt idx="2019">
                  <c:v>0.673666666666667</c:v>
                </c:pt>
                <c:pt idx="2020">
                  <c:v>0.674</c:v>
                </c:pt>
                <c:pt idx="2021">
                  <c:v>0.674333333333333</c:v>
                </c:pt>
                <c:pt idx="2022">
                  <c:v>0.674666666666667</c:v>
                </c:pt>
                <c:pt idx="2023">
                  <c:v>0.675</c:v>
                </c:pt>
                <c:pt idx="2024">
                  <c:v>0.675333333333333</c:v>
                </c:pt>
                <c:pt idx="2025">
                  <c:v>0.675666666666667</c:v>
                </c:pt>
                <c:pt idx="2026">
                  <c:v>0.676</c:v>
                </c:pt>
                <c:pt idx="2027">
                  <c:v>0.676333333333333</c:v>
                </c:pt>
                <c:pt idx="2028">
                  <c:v>0.676666666666667</c:v>
                </c:pt>
                <c:pt idx="2029">
                  <c:v>0.677</c:v>
                </c:pt>
                <c:pt idx="2030">
                  <c:v>0.677333333333333</c:v>
                </c:pt>
                <c:pt idx="2031">
                  <c:v>0.677666666666667</c:v>
                </c:pt>
                <c:pt idx="2032">
                  <c:v>0.678</c:v>
                </c:pt>
                <c:pt idx="2033">
                  <c:v>0.678333333333333</c:v>
                </c:pt>
                <c:pt idx="2034">
                  <c:v>0.678666666666667</c:v>
                </c:pt>
                <c:pt idx="2035">
                  <c:v>0.679</c:v>
                </c:pt>
                <c:pt idx="2036">
                  <c:v>0.679333333333333</c:v>
                </c:pt>
                <c:pt idx="2037">
                  <c:v>0.679666666666667</c:v>
                </c:pt>
                <c:pt idx="2038">
                  <c:v>0.68</c:v>
                </c:pt>
                <c:pt idx="2039">
                  <c:v>0.680333333333333</c:v>
                </c:pt>
                <c:pt idx="2040">
                  <c:v>0.680666666666667</c:v>
                </c:pt>
                <c:pt idx="2041">
                  <c:v>0.681</c:v>
                </c:pt>
                <c:pt idx="2042">
                  <c:v>0.681333333333333</c:v>
                </c:pt>
                <c:pt idx="2043">
                  <c:v>0.681666666666667</c:v>
                </c:pt>
                <c:pt idx="2044">
                  <c:v>0.682</c:v>
                </c:pt>
                <c:pt idx="2045">
                  <c:v>0.682333333333333</c:v>
                </c:pt>
                <c:pt idx="2046">
                  <c:v>0.682666666666667</c:v>
                </c:pt>
                <c:pt idx="2047">
                  <c:v>0.683</c:v>
                </c:pt>
                <c:pt idx="2048">
                  <c:v>0.683333333333333</c:v>
                </c:pt>
                <c:pt idx="2049">
                  <c:v>0.683666666666667</c:v>
                </c:pt>
                <c:pt idx="2050">
                  <c:v>0.684</c:v>
                </c:pt>
                <c:pt idx="2051">
                  <c:v>0.684333333333333</c:v>
                </c:pt>
                <c:pt idx="2052">
                  <c:v>0.684666666666667</c:v>
                </c:pt>
                <c:pt idx="2053">
                  <c:v>0.685</c:v>
                </c:pt>
                <c:pt idx="2054">
                  <c:v>0.685333333333333</c:v>
                </c:pt>
                <c:pt idx="2055">
                  <c:v>0.685666666666667</c:v>
                </c:pt>
                <c:pt idx="2056">
                  <c:v>0.686</c:v>
                </c:pt>
                <c:pt idx="2057">
                  <c:v>0.686333333333333</c:v>
                </c:pt>
                <c:pt idx="2058">
                  <c:v>0.686666666666667</c:v>
                </c:pt>
                <c:pt idx="2059">
                  <c:v>0.687</c:v>
                </c:pt>
                <c:pt idx="2060">
                  <c:v>0.687333333333333</c:v>
                </c:pt>
                <c:pt idx="2061">
                  <c:v>0.687666666666667</c:v>
                </c:pt>
                <c:pt idx="2062">
                  <c:v>0.688</c:v>
                </c:pt>
                <c:pt idx="2063">
                  <c:v>0.688333333333333</c:v>
                </c:pt>
                <c:pt idx="2064">
                  <c:v>0.688666666666667</c:v>
                </c:pt>
                <c:pt idx="2065">
                  <c:v>0.689</c:v>
                </c:pt>
                <c:pt idx="2066">
                  <c:v>0.689333333333333</c:v>
                </c:pt>
                <c:pt idx="2067">
                  <c:v>0.689666666666667</c:v>
                </c:pt>
                <c:pt idx="2068">
                  <c:v>0.69</c:v>
                </c:pt>
                <c:pt idx="2069">
                  <c:v>0.690333333333333</c:v>
                </c:pt>
                <c:pt idx="2070">
                  <c:v>0.690666666666667</c:v>
                </c:pt>
                <c:pt idx="2071">
                  <c:v>0.691</c:v>
                </c:pt>
                <c:pt idx="2072">
                  <c:v>0.691333333333333</c:v>
                </c:pt>
                <c:pt idx="2073">
                  <c:v>0.691666666666667</c:v>
                </c:pt>
                <c:pt idx="2074">
                  <c:v>0.692</c:v>
                </c:pt>
                <c:pt idx="2075">
                  <c:v>0.692333333333333</c:v>
                </c:pt>
                <c:pt idx="2076">
                  <c:v>0.692666666666667</c:v>
                </c:pt>
                <c:pt idx="2077">
                  <c:v>0.693</c:v>
                </c:pt>
                <c:pt idx="2078">
                  <c:v>0.693333333333333</c:v>
                </c:pt>
                <c:pt idx="2079">
                  <c:v>0.693666666666667</c:v>
                </c:pt>
                <c:pt idx="2080">
                  <c:v>0.694</c:v>
                </c:pt>
                <c:pt idx="2081">
                  <c:v>0.694333333333333</c:v>
                </c:pt>
                <c:pt idx="2082">
                  <c:v>0.694666666666667</c:v>
                </c:pt>
                <c:pt idx="2083">
                  <c:v>0.695</c:v>
                </c:pt>
                <c:pt idx="2084">
                  <c:v>0.695333333333333</c:v>
                </c:pt>
                <c:pt idx="2085">
                  <c:v>0.695666666666667</c:v>
                </c:pt>
                <c:pt idx="2086">
                  <c:v>0.696</c:v>
                </c:pt>
                <c:pt idx="2087">
                  <c:v>0.696333333333333</c:v>
                </c:pt>
                <c:pt idx="2088">
                  <c:v>0.696666666666667</c:v>
                </c:pt>
                <c:pt idx="2089">
                  <c:v>0.697</c:v>
                </c:pt>
                <c:pt idx="2090">
                  <c:v>0.697333333333333</c:v>
                </c:pt>
                <c:pt idx="2091">
                  <c:v>0.697666666666667</c:v>
                </c:pt>
                <c:pt idx="2092">
                  <c:v>0.698</c:v>
                </c:pt>
                <c:pt idx="2093">
                  <c:v>0.698333333333333</c:v>
                </c:pt>
                <c:pt idx="2094">
                  <c:v>0.698666666666667</c:v>
                </c:pt>
                <c:pt idx="2095">
                  <c:v>0.699</c:v>
                </c:pt>
                <c:pt idx="2096">
                  <c:v>0.699333333333333</c:v>
                </c:pt>
                <c:pt idx="2097">
                  <c:v>0.699666666666667</c:v>
                </c:pt>
                <c:pt idx="2098">
                  <c:v>0.7</c:v>
                </c:pt>
                <c:pt idx="2099">
                  <c:v>0.700333333333333</c:v>
                </c:pt>
                <c:pt idx="2100">
                  <c:v>0.700666666666667</c:v>
                </c:pt>
                <c:pt idx="2101">
                  <c:v>0.701</c:v>
                </c:pt>
                <c:pt idx="2102">
                  <c:v>0.701333333333333</c:v>
                </c:pt>
                <c:pt idx="2103">
                  <c:v>0.701666666666667</c:v>
                </c:pt>
                <c:pt idx="2104">
                  <c:v>0.702</c:v>
                </c:pt>
                <c:pt idx="2105">
                  <c:v>0.702333333333333</c:v>
                </c:pt>
                <c:pt idx="2106">
                  <c:v>0.702666666666667</c:v>
                </c:pt>
                <c:pt idx="2107">
                  <c:v>0.703</c:v>
                </c:pt>
                <c:pt idx="2108">
                  <c:v>0.703333333333333</c:v>
                </c:pt>
                <c:pt idx="2109">
                  <c:v>0.703666666666667</c:v>
                </c:pt>
                <c:pt idx="2110">
                  <c:v>0.704</c:v>
                </c:pt>
                <c:pt idx="2111">
                  <c:v>0.704333333333333</c:v>
                </c:pt>
                <c:pt idx="2112">
                  <c:v>0.704666666666667</c:v>
                </c:pt>
                <c:pt idx="2113">
                  <c:v>0.705</c:v>
                </c:pt>
                <c:pt idx="2114">
                  <c:v>0.705333333333333</c:v>
                </c:pt>
                <c:pt idx="2115">
                  <c:v>0.705666666666667</c:v>
                </c:pt>
                <c:pt idx="2116">
                  <c:v>0.706</c:v>
                </c:pt>
                <c:pt idx="2117">
                  <c:v>0.706333333333333</c:v>
                </c:pt>
                <c:pt idx="2118">
                  <c:v>0.706666666666667</c:v>
                </c:pt>
                <c:pt idx="2119">
                  <c:v>0.707</c:v>
                </c:pt>
                <c:pt idx="2120">
                  <c:v>0.707333333333333</c:v>
                </c:pt>
                <c:pt idx="2121">
                  <c:v>0.707666666666667</c:v>
                </c:pt>
                <c:pt idx="2122">
                  <c:v>0.708</c:v>
                </c:pt>
                <c:pt idx="2123">
                  <c:v>0.708333333333333</c:v>
                </c:pt>
                <c:pt idx="2124">
                  <c:v>0.708666666666667</c:v>
                </c:pt>
                <c:pt idx="2125">
                  <c:v>0.709</c:v>
                </c:pt>
                <c:pt idx="2126">
                  <c:v>0.709333333333333</c:v>
                </c:pt>
                <c:pt idx="2127">
                  <c:v>0.709666666666667</c:v>
                </c:pt>
                <c:pt idx="2128">
                  <c:v>0.71</c:v>
                </c:pt>
                <c:pt idx="2129">
                  <c:v>0.710333333333333</c:v>
                </c:pt>
                <c:pt idx="2130">
                  <c:v>0.710666666666667</c:v>
                </c:pt>
                <c:pt idx="2131">
                  <c:v>0.711</c:v>
                </c:pt>
                <c:pt idx="2132">
                  <c:v>0.711333333333333</c:v>
                </c:pt>
                <c:pt idx="2133">
                  <c:v>0.711666666666667</c:v>
                </c:pt>
                <c:pt idx="2134">
                  <c:v>0.712</c:v>
                </c:pt>
                <c:pt idx="2135">
                  <c:v>0.712333333333333</c:v>
                </c:pt>
                <c:pt idx="2136">
                  <c:v>0.712666666666667</c:v>
                </c:pt>
                <c:pt idx="2137">
                  <c:v>0.713</c:v>
                </c:pt>
                <c:pt idx="2138">
                  <c:v>0.713333333333333</c:v>
                </c:pt>
                <c:pt idx="2139">
                  <c:v>0.713666666666667</c:v>
                </c:pt>
                <c:pt idx="2140">
                  <c:v>0.714</c:v>
                </c:pt>
                <c:pt idx="2141">
                  <c:v>0.714333333333333</c:v>
                </c:pt>
                <c:pt idx="2142">
                  <c:v>0.714666666666667</c:v>
                </c:pt>
                <c:pt idx="2143">
                  <c:v>0.715</c:v>
                </c:pt>
                <c:pt idx="2144">
                  <c:v>0.715333333333333</c:v>
                </c:pt>
                <c:pt idx="2145">
                  <c:v>0.715666666666667</c:v>
                </c:pt>
                <c:pt idx="2146">
                  <c:v>0.716</c:v>
                </c:pt>
                <c:pt idx="2147">
                  <c:v>0.716333333333333</c:v>
                </c:pt>
                <c:pt idx="2148">
                  <c:v>0.716666666666667</c:v>
                </c:pt>
                <c:pt idx="2149">
                  <c:v>0.717</c:v>
                </c:pt>
                <c:pt idx="2150">
                  <c:v>0.717333333333333</c:v>
                </c:pt>
                <c:pt idx="2151">
                  <c:v>0.717666666666667</c:v>
                </c:pt>
                <c:pt idx="2152">
                  <c:v>0.718</c:v>
                </c:pt>
                <c:pt idx="2153">
                  <c:v>0.718333333333333</c:v>
                </c:pt>
                <c:pt idx="2154">
                  <c:v>0.718666666666667</c:v>
                </c:pt>
                <c:pt idx="2155">
                  <c:v>0.719</c:v>
                </c:pt>
                <c:pt idx="2156">
                  <c:v>0.719333333333333</c:v>
                </c:pt>
                <c:pt idx="2157">
                  <c:v>0.719666666666667</c:v>
                </c:pt>
                <c:pt idx="2158">
                  <c:v>0.72</c:v>
                </c:pt>
                <c:pt idx="2159">
                  <c:v>0.720333333333333</c:v>
                </c:pt>
                <c:pt idx="2160">
                  <c:v>0.720666666666667</c:v>
                </c:pt>
                <c:pt idx="2161">
                  <c:v>0.721</c:v>
                </c:pt>
                <c:pt idx="2162">
                  <c:v>0.721333333333333</c:v>
                </c:pt>
                <c:pt idx="2163">
                  <c:v>0.721666666666667</c:v>
                </c:pt>
                <c:pt idx="2164">
                  <c:v>0.722</c:v>
                </c:pt>
                <c:pt idx="2165">
                  <c:v>0.722333333333333</c:v>
                </c:pt>
                <c:pt idx="2166">
                  <c:v>0.722666666666667</c:v>
                </c:pt>
                <c:pt idx="2167">
                  <c:v>0.723</c:v>
                </c:pt>
                <c:pt idx="2168">
                  <c:v>0.723333333333333</c:v>
                </c:pt>
                <c:pt idx="2169">
                  <c:v>0.723666666666667</c:v>
                </c:pt>
                <c:pt idx="2170">
                  <c:v>0.724</c:v>
                </c:pt>
                <c:pt idx="2171">
                  <c:v>0.724333333333333</c:v>
                </c:pt>
                <c:pt idx="2172">
                  <c:v>0.724666666666667</c:v>
                </c:pt>
                <c:pt idx="2173">
                  <c:v>0.725</c:v>
                </c:pt>
                <c:pt idx="2174">
                  <c:v>0.725333333333333</c:v>
                </c:pt>
                <c:pt idx="2175">
                  <c:v>0.725666666666667</c:v>
                </c:pt>
                <c:pt idx="2176">
                  <c:v>0.726</c:v>
                </c:pt>
                <c:pt idx="2177">
                  <c:v>0.726333333333333</c:v>
                </c:pt>
                <c:pt idx="2178">
                  <c:v>0.726666666666667</c:v>
                </c:pt>
                <c:pt idx="2179">
                  <c:v>0.727</c:v>
                </c:pt>
                <c:pt idx="2180">
                  <c:v>0.727333333333333</c:v>
                </c:pt>
                <c:pt idx="2181">
                  <c:v>0.727666666666667</c:v>
                </c:pt>
                <c:pt idx="2182">
                  <c:v>0.728</c:v>
                </c:pt>
                <c:pt idx="2183">
                  <c:v>0.728333333333333</c:v>
                </c:pt>
                <c:pt idx="2184">
                  <c:v>0.728666666666667</c:v>
                </c:pt>
                <c:pt idx="2185">
                  <c:v>0.729</c:v>
                </c:pt>
                <c:pt idx="2186">
                  <c:v>0.729333333333333</c:v>
                </c:pt>
                <c:pt idx="2187">
                  <c:v>0.729666666666667</c:v>
                </c:pt>
                <c:pt idx="2188">
                  <c:v>0.73</c:v>
                </c:pt>
                <c:pt idx="2189">
                  <c:v>0.730333333333333</c:v>
                </c:pt>
                <c:pt idx="2190">
                  <c:v>0.730666666666667</c:v>
                </c:pt>
                <c:pt idx="2191">
                  <c:v>0.731</c:v>
                </c:pt>
                <c:pt idx="2192">
                  <c:v>0.731333333333333</c:v>
                </c:pt>
                <c:pt idx="2193">
                  <c:v>0.731666666666667</c:v>
                </c:pt>
                <c:pt idx="2194">
                  <c:v>0.732</c:v>
                </c:pt>
                <c:pt idx="2195">
                  <c:v>0.732333333333333</c:v>
                </c:pt>
                <c:pt idx="2196">
                  <c:v>0.732666666666667</c:v>
                </c:pt>
                <c:pt idx="2197">
                  <c:v>0.733</c:v>
                </c:pt>
                <c:pt idx="2198">
                  <c:v>0.733333333333333</c:v>
                </c:pt>
                <c:pt idx="2199">
                  <c:v>0.733666666666667</c:v>
                </c:pt>
                <c:pt idx="2200">
                  <c:v>0.734</c:v>
                </c:pt>
                <c:pt idx="2201">
                  <c:v>0.734333333333333</c:v>
                </c:pt>
                <c:pt idx="2202">
                  <c:v>0.734666666666667</c:v>
                </c:pt>
                <c:pt idx="2203">
                  <c:v>0.735</c:v>
                </c:pt>
                <c:pt idx="2204">
                  <c:v>0.735333333333333</c:v>
                </c:pt>
                <c:pt idx="2205">
                  <c:v>0.735666666666667</c:v>
                </c:pt>
                <c:pt idx="2206">
                  <c:v>0.736</c:v>
                </c:pt>
                <c:pt idx="2207">
                  <c:v>0.736333333333333</c:v>
                </c:pt>
                <c:pt idx="2208">
                  <c:v>0.736666666666667</c:v>
                </c:pt>
                <c:pt idx="2209">
                  <c:v>0.737</c:v>
                </c:pt>
                <c:pt idx="2210">
                  <c:v>0.737333333333333</c:v>
                </c:pt>
                <c:pt idx="2211">
                  <c:v>0.737666666666667</c:v>
                </c:pt>
                <c:pt idx="2212">
                  <c:v>0.738</c:v>
                </c:pt>
                <c:pt idx="2213">
                  <c:v>0.738333333333333</c:v>
                </c:pt>
                <c:pt idx="2214">
                  <c:v>0.738666666666667</c:v>
                </c:pt>
                <c:pt idx="2215">
                  <c:v>0.739</c:v>
                </c:pt>
                <c:pt idx="2216">
                  <c:v>0.739333333333333</c:v>
                </c:pt>
                <c:pt idx="2217">
                  <c:v>0.739666666666667</c:v>
                </c:pt>
                <c:pt idx="2218">
                  <c:v>0.74</c:v>
                </c:pt>
                <c:pt idx="2219">
                  <c:v>0.740333333333333</c:v>
                </c:pt>
                <c:pt idx="2220">
                  <c:v>0.740666666666667</c:v>
                </c:pt>
                <c:pt idx="2221">
                  <c:v>0.741</c:v>
                </c:pt>
                <c:pt idx="2222">
                  <c:v>0.741333333333333</c:v>
                </c:pt>
                <c:pt idx="2223">
                  <c:v>0.741666666666667</c:v>
                </c:pt>
                <c:pt idx="2224">
                  <c:v>0.742</c:v>
                </c:pt>
                <c:pt idx="2225">
                  <c:v>0.742333333333333</c:v>
                </c:pt>
                <c:pt idx="2226">
                  <c:v>0.742666666666667</c:v>
                </c:pt>
                <c:pt idx="2227">
                  <c:v>0.743</c:v>
                </c:pt>
                <c:pt idx="2228">
                  <c:v>0.743333333333333</c:v>
                </c:pt>
                <c:pt idx="2229">
                  <c:v>0.743666666666667</c:v>
                </c:pt>
                <c:pt idx="2230">
                  <c:v>0.744</c:v>
                </c:pt>
                <c:pt idx="2231">
                  <c:v>0.744333333333333</c:v>
                </c:pt>
                <c:pt idx="2232">
                  <c:v>0.744666666666667</c:v>
                </c:pt>
                <c:pt idx="2233">
                  <c:v>0.745</c:v>
                </c:pt>
                <c:pt idx="2234">
                  <c:v>0.745333333333333</c:v>
                </c:pt>
                <c:pt idx="2235">
                  <c:v>0.745666666666667</c:v>
                </c:pt>
                <c:pt idx="2236">
                  <c:v>0.746</c:v>
                </c:pt>
                <c:pt idx="2237">
                  <c:v>0.746333333333333</c:v>
                </c:pt>
                <c:pt idx="2238">
                  <c:v>0.746666666666667</c:v>
                </c:pt>
                <c:pt idx="2239">
                  <c:v>0.747</c:v>
                </c:pt>
                <c:pt idx="2240">
                  <c:v>0.747333333333333</c:v>
                </c:pt>
                <c:pt idx="2241">
                  <c:v>0.747666666666667</c:v>
                </c:pt>
                <c:pt idx="2242">
                  <c:v>0.748</c:v>
                </c:pt>
                <c:pt idx="2243">
                  <c:v>0.748333333333333</c:v>
                </c:pt>
                <c:pt idx="2244">
                  <c:v>0.748666666666667</c:v>
                </c:pt>
                <c:pt idx="2245">
                  <c:v>0.749</c:v>
                </c:pt>
                <c:pt idx="2246">
                  <c:v>0.749333333333333</c:v>
                </c:pt>
                <c:pt idx="2247">
                  <c:v>0.749666666666667</c:v>
                </c:pt>
                <c:pt idx="2248">
                  <c:v>0.75</c:v>
                </c:pt>
                <c:pt idx="2249">
                  <c:v>0.750333333333333</c:v>
                </c:pt>
                <c:pt idx="2250">
                  <c:v>0.750666666666667</c:v>
                </c:pt>
                <c:pt idx="2251">
                  <c:v>0.751</c:v>
                </c:pt>
                <c:pt idx="2252">
                  <c:v>0.751333333333333</c:v>
                </c:pt>
                <c:pt idx="2253">
                  <c:v>0.751666666666667</c:v>
                </c:pt>
                <c:pt idx="2254">
                  <c:v>0.752</c:v>
                </c:pt>
                <c:pt idx="2255">
                  <c:v>0.752333333333333</c:v>
                </c:pt>
                <c:pt idx="2256">
                  <c:v>0.752666666666667</c:v>
                </c:pt>
                <c:pt idx="2257">
                  <c:v>0.753</c:v>
                </c:pt>
                <c:pt idx="2258">
                  <c:v>0.753333333333333</c:v>
                </c:pt>
                <c:pt idx="2259">
                  <c:v>0.753666666666667</c:v>
                </c:pt>
                <c:pt idx="2260">
                  <c:v>0.754</c:v>
                </c:pt>
                <c:pt idx="2261">
                  <c:v>0.754333333333333</c:v>
                </c:pt>
                <c:pt idx="2262">
                  <c:v>0.754666666666667</c:v>
                </c:pt>
                <c:pt idx="2263">
                  <c:v>0.755</c:v>
                </c:pt>
                <c:pt idx="2264">
                  <c:v>0.755333333333333</c:v>
                </c:pt>
                <c:pt idx="2265">
                  <c:v>0.755666666666667</c:v>
                </c:pt>
                <c:pt idx="2266">
                  <c:v>0.756</c:v>
                </c:pt>
                <c:pt idx="2267">
                  <c:v>0.756333333333333</c:v>
                </c:pt>
                <c:pt idx="2268">
                  <c:v>0.756666666666667</c:v>
                </c:pt>
                <c:pt idx="2269">
                  <c:v>0.757</c:v>
                </c:pt>
                <c:pt idx="2270">
                  <c:v>0.757333333333333</c:v>
                </c:pt>
                <c:pt idx="2271">
                  <c:v>0.757666666666667</c:v>
                </c:pt>
                <c:pt idx="2272">
                  <c:v>0.758</c:v>
                </c:pt>
                <c:pt idx="2273">
                  <c:v>0.758333333333333</c:v>
                </c:pt>
                <c:pt idx="2274">
                  <c:v>0.758666666666667</c:v>
                </c:pt>
                <c:pt idx="2275">
                  <c:v>0.759</c:v>
                </c:pt>
                <c:pt idx="2276">
                  <c:v>0.759333333333333</c:v>
                </c:pt>
                <c:pt idx="2277">
                  <c:v>0.759666666666667</c:v>
                </c:pt>
                <c:pt idx="2278">
                  <c:v>0.76</c:v>
                </c:pt>
                <c:pt idx="2279">
                  <c:v>0.760333333333333</c:v>
                </c:pt>
                <c:pt idx="2280">
                  <c:v>0.760666666666667</c:v>
                </c:pt>
                <c:pt idx="2281">
                  <c:v>0.761</c:v>
                </c:pt>
                <c:pt idx="2282">
                  <c:v>0.761333333333333</c:v>
                </c:pt>
                <c:pt idx="2283">
                  <c:v>0.761666666666667</c:v>
                </c:pt>
                <c:pt idx="2284">
                  <c:v>0.762</c:v>
                </c:pt>
                <c:pt idx="2285">
                  <c:v>0.762333333333333</c:v>
                </c:pt>
                <c:pt idx="2286">
                  <c:v>0.762666666666667</c:v>
                </c:pt>
                <c:pt idx="2287">
                  <c:v>0.763</c:v>
                </c:pt>
                <c:pt idx="2288">
                  <c:v>0.763333333333333</c:v>
                </c:pt>
                <c:pt idx="2289">
                  <c:v>0.763666666666667</c:v>
                </c:pt>
                <c:pt idx="2290">
                  <c:v>0.764</c:v>
                </c:pt>
                <c:pt idx="2291">
                  <c:v>0.764333333333333</c:v>
                </c:pt>
                <c:pt idx="2292">
                  <c:v>0.764666666666667</c:v>
                </c:pt>
                <c:pt idx="2293">
                  <c:v>0.765</c:v>
                </c:pt>
                <c:pt idx="2294">
                  <c:v>0.765333333333333</c:v>
                </c:pt>
                <c:pt idx="2295">
                  <c:v>0.765666666666667</c:v>
                </c:pt>
                <c:pt idx="2296">
                  <c:v>0.766</c:v>
                </c:pt>
                <c:pt idx="2297">
                  <c:v>0.766333333333333</c:v>
                </c:pt>
                <c:pt idx="2298">
                  <c:v>0.766666666666667</c:v>
                </c:pt>
                <c:pt idx="2299">
                  <c:v>0.767</c:v>
                </c:pt>
                <c:pt idx="2300">
                  <c:v>0.767333333333333</c:v>
                </c:pt>
                <c:pt idx="2301">
                  <c:v>0.767666666666667</c:v>
                </c:pt>
                <c:pt idx="2302">
                  <c:v>0.768</c:v>
                </c:pt>
                <c:pt idx="2303">
                  <c:v>0.768333333333333</c:v>
                </c:pt>
                <c:pt idx="2304">
                  <c:v>0.768666666666667</c:v>
                </c:pt>
                <c:pt idx="2305">
                  <c:v>0.769</c:v>
                </c:pt>
                <c:pt idx="2306">
                  <c:v>0.769333333333333</c:v>
                </c:pt>
                <c:pt idx="2307">
                  <c:v>0.769666666666667</c:v>
                </c:pt>
                <c:pt idx="2308">
                  <c:v>0.77</c:v>
                </c:pt>
                <c:pt idx="2309">
                  <c:v>0.770333333333333</c:v>
                </c:pt>
                <c:pt idx="2310">
                  <c:v>0.770666666666667</c:v>
                </c:pt>
                <c:pt idx="2311">
                  <c:v>0.771</c:v>
                </c:pt>
                <c:pt idx="2312">
                  <c:v>0.771333333333333</c:v>
                </c:pt>
                <c:pt idx="2313">
                  <c:v>0.771666666666667</c:v>
                </c:pt>
                <c:pt idx="2314">
                  <c:v>0.772</c:v>
                </c:pt>
                <c:pt idx="2315">
                  <c:v>0.772333333333333</c:v>
                </c:pt>
                <c:pt idx="2316">
                  <c:v>0.772666666666667</c:v>
                </c:pt>
                <c:pt idx="2317">
                  <c:v>0.773</c:v>
                </c:pt>
                <c:pt idx="2318">
                  <c:v>0.773333333333333</c:v>
                </c:pt>
                <c:pt idx="2319">
                  <c:v>0.773666666666667</c:v>
                </c:pt>
                <c:pt idx="2320">
                  <c:v>0.774</c:v>
                </c:pt>
                <c:pt idx="2321">
                  <c:v>0.774333333333333</c:v>
                </c:pt>
                <c:pt idx="2322">
                  <c:v>0.774666666666667</c:v>
                </c:pt>
                <c:pt idx="2323">
                  <c:v>0.775</c:v>
                </c:pt>
                <c:pt idx="2324">
                  <c:v>0.775333333333333</c:v>
                </c:pt>
                <c:pt idx="2325">
                  <c:v>0.775666666666667</c:v>
                </c:pt>
                <c:pt idx="2326">
                  <c:v>0.776</c:v>
                </c:pt>
                <c:pt idx="2327">
                  <c:v>0.776333333333333</c:v>
                </c:pt>
                <c:pt idx="2328">
                  <c:v>0.776666666666667</c:v>
                </c:pt>
                <c:pt idx="2329">
                  <c:v>0.777</c:v>
                </c:pt>
                <c:pt idx="2330">
                  <c:v>0.777333333333333</c:v>
                </c:pt>
                <c:pt idx="2331">
                  <c:v>0.777666666666667</c:v>
                </c:pt>
                <c:pt idx="2332">
                  <c:v>0.778</c:v>
                </c:pt>
                <c:pt idx="2333">
                  <c:v>0.778333333333333</c:v>
                </c:pt>
                <c:pt idx="2334">
                  <c:v>0.778666666666667</c:v>
                </c:pt>
                <c:pt idx="2335">
                  <c:v>0.779</c:v>
                </c:pt>
                <c:pt idx="2336">
                  <c:v>0.779333333333333</c:v>
                </c:pt>
                <c:pt idx="2337">
                  <c:v>0.779666666666667</c:v>
                </c:pt>
                <c:pt idx="2338">
                  <c:v>0.78</c:v>
                </c:pt>
                <c:pt idx="2339">
                  <c:v>0.780333333333333</c:v>
                </c:pt>
                <c:pt idx="2340">
                  <c:v>0.780666666666667</c:v>
                </c:pt>
                <c:pt idx="2341">
                  <c:v>0.781</c:v>
                </c:pt>
                <c:pt idx="2342">
                  <c:v>0.781333333333333</c:v>
                </c:pt>
                <c:pt idx="2343">
                  <c:v>0.781666666666667</c:v>
                </c:pt>
                <c:pt idx="2344">
                  <c:v>0.782</c:v>
                </c:pt>
                <c:pt idx="2345">
                  <c:v>0.782333333333333</c:v>
                </c:pt>
                <c:pt idx="2346">
                  <c:v>0.782666666666667</c:v>
                </c:pt>
                <c:pt idx="2347">
                  <c:v>0.783</c:v>
                </c:pt>
                <c:pt idx="2348">
                  <c:v>0.783333333333333</c:v>
                </c:pt>
                <c:pt idx="2349">
                  <c:v>0.783666666666667</c:v>
                </c:pt>
                <c:pt idx="2350">
                  <c:v>0.784</c:v>
                </c:pt>
                <c:pt idx="2351">
                  <c:v>0.784333333333333</c:v>
                </c:pt>
                <c:pt idx="2352">
                  <c:v>0.784666666666667</c:v>
                </c:pt>
                <c:pt idx="2353">
                  <c:v>0.785</c:v>
                </c:pt>
                <c:pt idx="2354">
                  <c:v>0.785333333333333</c:v>
                </c:pt>
                <c:pt idx="2355">
                  <c:v>0.785666666666667</c:v>
                </c:pt>
                <c:pt idx="2356">
                  <c:v>0.786</c:v>
                </c:pt>
                <c:pt idx="2357">
                  <c:v>0.786333333333333</c:v>
                </c:pt>
                <c:pt idx="2358">
                  <c:v>0.786666666666667</c:v>
                </c:pt>
                <c:pt idx="2359">
                  <c:v>0.787</c:v>
                </c:pt>
                <c:pt idx="2360">
                  <c:v>0.787333333333333</c:v>
                </c:pt>
                <c:pt idx="2361">
                  <c:v>0.787666666666667</c:v>
                </c:pt>
                <c:pt idx="2362">
                  <c:v>0.788</c:v>
                </c:pt>
                <c:pt idx="2363">
                  <c:v>0.788333333333333</c:v>
                </c:pt>
                <c:pt idx="2364">
                  <c:v>0.788666666666667</c:v>
                </c:pt>
                <c:pt idx="2365">
                  <c:v>0.789</c:v>
                </c:pt>
                <c:pt idx="2366">
                  <c:v>0.789333333333333</c:v>
                </c:pt>
                <c:pt idx="2367">
                  <c:v>0.789666666666667</c:v>
                </c:pt>
                <c:pt idx="2368">
                  <c:v>0.79</c:v>
                </c:pt>
                <c:pt idx="2369">
                  <c:v>0.790333333333333</c:v>
                </c:pt>
                <c:pt idx="2370">
                  <c:v>0.790666666666667</c:v>
                </c:pt>
                <c:pt idx="2371">
                  <c:v>0.791</c:v>
                </c:pt>
                <c:pt idx="2372">
                  <c:v>0.791333333333333</c:v>
                </c:pt>
                <c:pt idx="2373">
                  <c:v>0.791666666666667</c:v>
                </c:pt>
                <c:pt idx="2374">
                  <c:v>0.792</c:v>
                </c:pt>
                <c:pt idx="2375">
                  <c:v>0.792333333333333</c:v>
                </c:pt>
                <c:pt idx="2376">
                  <c:v>0.792666666666667</c:v>
                </c:pt>
                <c:pt idx="2377">
                  <c:v>0.793</c:v>
                </c:pt>
                <c:pt idx="2378">
                  <c:v>0.793333333333333</c:v>
                </c:pt>
                <c:pt idx="2379">
                  <c:v>0.793666666666667</c:v>
                </c:pt>
                <c:pt idx="2380">
                  <c:v>0.794</c:v>
                </c:pt>
                <c:pt idx="2381">
                  <c:v>0.794333333333333</c:v>
                </c:pt>
                <c:pt idx="2382">
                  <c:v>0.794666666666667</c:v>
                </c:pt>
                <c:pt idx="2383">
                  <c:v>0.795</c:v>
                </c:pt>
                <c:pt idx="2384">
                  <c:v>0.795333333333333</c:v>
                </c:pt>
                <c:pt idx="2385">
                  <c:v>0.795666666666667</c:v>
                </c:pt>
                <c:pt idx="2386">
                  <c:v>0.796</c:v>
                </c:pt>
                <c:pt idx="2387">
                  <c:v>0.796333333333333</c:v>
                </c:pt>
                <c:pt idx="2388">
                  <c:v>0.796666666666667</c:v>
                </c:pt>
                <c:pt idx="2389">
                  <c:v>0.797</c:v>
                </c:pt>
                <c:pt idx="2390">
                  <c:v>0.797333333333333</c:v>
                </c:pt>
                <c:pt idx="2391">
                  <c:v>0.797666666666667</c:v>
                </c:pt>
                <c:pt idx="2392">
                  <c:v>0.798</c:v>
                </c:pt>
                <c:pt idx="2393">
                  <c:v>0.798333333333333</c:v>
                </c:pt>
                <c:pt idx="2394">
                  <c:v>0.798666666666667</c:v>
                </c:pt>
                <c:pt idx="2395">
                  <c:v>0.799</c:v>
                </c:pt>
                <c:pt idx="2396">
                  <c:v>0.799333333333333</c:v>
                </c:pt>
                <c:pt idx="2397">
                  <c:v>0.799666666666667</c:v>
                </c:pt>
                <c:pt idx="2398">
                  <c:v>0.8</c:v>
                </c:pt>
                <c:pt idx="2399">
                  <c:v>0.800333333333333</c:v>
                </c:pt>
                <c:pt idx="2400">
                  <c:v>0.800666666666667</c:v>
                </c:pt>
                <c:pt idx="2401">
                  <c:v>0.801</c:v>
                </c:pt>
                <c:pt idx="2402">
                  <c:v>0.801333333333333</c:v>
                </c:pt>
                <c:pt idx="2403">
                  <c:v>0.801666666666667</c:v>
                </c:pt>
                <c:pt idx="2404">
                  <c:v>0.802</c:v>
                </c:pt>
                <c:pt idx="2405">
                  <c:v>0.802333333333333</c:v>
                </c:pt>
                <c:pt idx="2406">
                  <c:v>0.802666666666667</c:v>
                </c:pt>
                <c:pt idx="2407">
                  <c:v>0.803</c:v>
                </c:pt>
                <c:pt idx="2408">
                  <c:v>0.803333333333333</c:v>
                </c:pt>
                <c:pt idx="2409">
                  <c:v>0.803666666666667</c:v>
                </c:pt>
                <c:pt idx="2410">
                  <c:v>0.804</c:v>
                </c:pt>
                <c:pt idx="2411">
                  <c:v>0.804333333333333</c:v>
                </c:pt>
                <c:pt idx="2412">
                  <c:v>0.804666666666667</c:v>
                </c:pt>
                <c:pt idx="2413">
                  <c:v>0.805</c:v>
                </c:pt>
                <c:pt idx="2414">
                  <c:v>0.805333333333333</c:v>
                </c:pt>
                <c:pt idx="2415">
                  <c:v>0.805666666666667</c:v>
                </c:pt>
                <c:pt idx="2416">
                  <c:v>0.806</c:v>
                </c:pt>
                <c:pt idx="2417">
                  <c:v>0.806333333333333</c:v>
                </c:pt>
                <c:pt idx="2418">
                  <c:v>0.806666666666667</c:v>
                </c:pt>
                <c:pt idx="2419">
                  <c:v>0.807</c:v>
                </c:pt>
                <c:pt idx="2420">
                  <c:v>0.807333333333333</c:v>
                </c:pt>
                <c:pt idx="2421">
                  <c:v>0.807666666666667</c:v>
                </c:pt>
                <c:pt idx="2422">
                  <c:v>0.808</c:v>
                </c:pt>
                <c:pt idx="2423">
                  <c:v>0.808333333333333</c:v>
                </c:pt>
                <c:pt idx="2424">
                  <c:v>0.808666666666667</c:v>
                </c:pt>
                <c:pt idx="2425">
                  <c:v>0.809</c:v>
                </c:pt>
                <c:pt idx="2426">
                  <c:v>0.809333333333333</c:v>
                </c:pt>
                <c:pt idx="2427">
                  <c:v>0.809666666666667</c:v>
                </c:pt>
                <c:pt idx="2428">
                  <c:v>0.81</c:v>
                </c:pt>
                <c:pt idx="2429">
                  <c:v>0.810333333333333</c:v>
                </c:pt>
                <c:pt idx="2430">
                  <c:v>0.810666666666667</c:v>
                </c:pt>
                <c:pt idx="2431">
                  <c:v>0.811</c:v>
                </c:pt>
                <c:pt idx="2432">
                  <c:v>0.811333333333333</c:v>
                </c:pt>
                <c:pt idx="2433">
                  <c:v>0.811666666666667</c:v>
                </c:pt>
                <c:pt idx="2434">
                  <c:v>0.812</c:v>
                </c:pt>
                <c:pt idx="2435">
                  <c:v>0.812333333333333</c:v>
                </c:pt>
                <c:pt idx="2436">
                  <c:v>0.812666666666667</c:v>
                </c:pt>
                <c:pt idx="2437">
                  <c:v>0.813</c:v>
                </c:pt>
                <c:pt idx="2438">
                  <c:v>0.813333333333333</c:v>
                </c:pt>
                <c:pt idx="2439">
                  <c:v>0.813666666666667</c:v>
                </c:pt>
                <c:pt idx="2440">
                  <c:v>0.814</c:v>
                </c:pt>
                <c:pt idx="2441">
                  <c:v>0.814333333333333</c:v>
                </c:pt>
                <c:pt idx="2442">
                  <c:v>0.814666666666667</c:v>
                </c:pt>
                <c:pt idx="2443">
                  <c:v>0.815</c:v>
                </c:pt>
                <c:pt idx="2444">
                  <c:v>0.815333333333333</c:v>
                </c:pt>
                <c:pt idx="2445">
                  <c:v>0.815666666666667</c:v>
                </c:pt>
                <c:pt idx="2446">
                  <c:v>0.816</c:v>
                </c:pt>
                <c:pt idx="2447">
                  <c:v>0.816333333333333</c:v>
                </c:pt>
                <c:pt idx="2448">
                  <c:v>0.816666666666667</c:v>
                </c:pt>
                <c:pt idx="2449">
                  <c:v>0.817</c:v>
                </c:pt>
                <c:pt idx="2450">
                  <c:v>0.817333333333333</c:v>
                </c:pt>
                <c:pt idx="2451">
                  <c:v>0.817666666666667</c:v>
                </c:pt>
                <c:pt idx="2452">
                  <c:v>0.818</c:v>
                </c:pt>
                <c:pt idx="2453">
                  <c:v>0.818333333333333</c:v>
                </c:pt>
                <c:pt idx="2454">
                  <c:v>0.818666666666667</c:v>
                </c:pt>
                <c:pt idx="2455">
                  <c:v>0.819</c:v>
                </c:pt>
                <c:pt idx="2456">
                  <c:v>0.819333333333333</c:v>
                </c:pt>
                <c:pt idx="2457">
                  <c:v>0.819666666666667</c:v>
                </c:pt>
                <c:pt idx="2458">
                  <c:v>0.82</c:v>
                </c:pt>
                <c:pt idx="2459">
                  <c:v>0.820333333333333</c:v>
                </c:pt>
                <c:pt idx="2460">
                  <c:v>0.820666666666667</c:v>
                </c:pt>
                <c:pt idx="2461">
                  <c:v>0.821</c:v>
                </c:pt>
                <c:pt idx="2462">
                  <c:v>0.821333333333333</c:v>
                </c:pt>
                <c:pt idx="2463">
                  <c:v>0.821666666666667</c:v>
                </c:pt>
                <c:pt idx="2464">
                  <c:v>0.822</c:v>
                </c:pt>
                <c:pt idx="2465">
                  <c:v>0.822333333333333</c:v>
                </c:pt>
                <c:pt idx="2466">
                  <c:v>0.822666666666667</c:v>
                </c:pt>
                <c:pt idx="2467">
                  <c:v>0.823</c:v>
                </c:pt>
                <c:pt idx="2468">
                  <c:v>0.823333333333333</c:v>
                </c:pt>
                <c:pt idx="2469">
                  <c:v>0.823666666666667</c:v>
                </c:pt>
                <c:pt idx="2470">
                  <c:v>0.824</c:v>
                </c:pt>
                <c:pt idx="2471">
                  <c:v>0.824333333333333</c:v>
                </c:pt>
                <c:pt idx="2472">
                  <c:v>0.824666666666667</c:v>
                </c:pt>
                <c:pt idx="2473">
                  <c:v>0.825</c:v>
                </c:pt>
                <c:pt idx="2474">
                  <c:v>0.825333333333333</c:v>
                </c:pt>
                <c:pt idx="2475">
                  <c:v>0.825666666666667</c:v>
                </c:pt>
                <c:pt idx="2476">
                  <c:v>0.826</c:v>
                </c:pt>
                <c:pt idx="2477">
                  <c:v>0.826333333333333</c:v>
                </c:pt>
                <c:pt idx="2478">
                  <c:v>0.826666666666667</c:v>
                </c:pt>
                <c:pt idx="2479">
                  <c:v>0.827</c:v>
                </c:pt>
                <c:pt idx="2480">
                  <c:v>0.827333333333333</c:v>
                </c:pt>
                <c:pt idx="2481">
                  <c:v>0.827666666666667</c:v>
                </c:pt>
                <c:pt idx="2482">
                  <c:v>0.828</c:v>
                </c:pt>
                <c:pt idx="2483">
                  <c:v>0.828333333333333</c:v>
                </c:pt>
                <c:pt idx="2484">
                  <c:v>0.828666666666667</c:v>
                </c:pt>
                <c:pt idx="2485">
                  <c:v>0.829</c:v>
                </c:pt>
                <c:pt idx="2486">
                  <c:v>0.829333333333333</c:v>
                </c:pt>
                <c:pt idx="2487">
                  <c:v>0.829666666666667</c:v>
                </c:pt>
                <c:pt idx="2488">
                  <c:v>0.83</c:v>
                </c:pt>
                <c:pt idx="2489">
                  <c:v>0.830333333333333</c:v>
                </c:pt>
                <c:pt idx="2490">
                  <c:v>0.830666666666667</c:v>
                </c:pt>
                <c:pt idx="2491">
                  <c:v>0.831</c:v>
                </c:pt>
                <c:pt idx="2492">
                  <c:v>0.831333333333333</c:v>
                </c:pt>
                <c:pt idx="2493">
                  <c:v>0.831666666666667</c:v>
                </c:pt>
                <c:pt idx="2494">
                  <c:v>0.832</c:v>
                </c:pt>
                <c:pt idx="2495">
                  <c:v>0.832333333333333</c:v>
                </c:pt>
                <c:pt idx="2496">
                  <c:v>0.832666666666667</c:v>
                </c:pt>
                <c:pt idx="2497">
                  <c:v>0.833</c:v>
                </c:pt>
                <c:pt idx="2498">
                  <c:v>0.833333333333333</c:v>
                </c:pt>
                <c:pt idx="2499">
                  <c:v>0.833666666666667</c:v>
                </c:pt>
                <c:pt idx="2500">
                  <c:v>0.834</c:v>
                </c:pt>
                <c:pt idx="2501">
                  <c:v>0.834333333333333</c:v>
                </c:pt>
                <c:pt idx="2502">
                  <c:v>0.834666666666667</c:v>
                </c:pt>
                <c:pt idx="2503">
                  <c:v>0.835</c:v>
                </c:pt>
                <c:pt idx="2504">
                  <c:v>0.835333333333333</c:v>
                </c:pt>
                <c:pt idx="2505">
                  <c:v>0.835666666666667</c:v>
                </c:pt>
                <c:pt idx="2506">
                  <c:v>0.836</c:v>
                </c:pt>
                <c:pt idx="2507">
                  <c:v>0.836333333333333</c:v>
                </c:pt>
                <c:pt idx="2508">
                  <c:v>0.836666666666667</c:v>
                </c:pt>
                <c:pt idx="2509">
                  <c:v>0.837</c:v>
                </c:pt>
                <c:pt idx="2510">
                  <c:v>0.837333333333333</c:v>
                </c:pt>
                <c:pt idx="2511">
                  <c:v>0.837666666666667</c:v>
                </c:pt>
                <c:pt idx="2512">
                  <c:v>0.838</c:v>
                </c:pt>
                <c:pt idx="2513">
                  <c:v>0.838333333333333</c:v>
                </c:pt>
                <c:pt idx="2514">
                  <c:v>0.838666666666667</c:v>
                </c:pt>
                <c:pt idx="2515">
                  <c:v>0.839</c:v>
                </c:pt>
                <c:pt idx="2516">
                  <c:v>0.839333333333333</c:v>
                </c:pt>
                <c:pt idx="2517">
                  <c:v>0.839666666666667</c:v>
                </c:pt>
                <c:pt idx="2518">
                  <c:v>0.84</c:v>
                </c:pt>
                <c:pt idx="2519">
                  <c:v>0.840333333333333</c:v>
                </c:pt>
                <c:pt idx="2520">
                  <c:v>0.840666666666667</c:v>
                </c:pt>
                <c:pt idx="2521">
                  <c:v>0.841</c:v>
                </c:pt>
                <c:pt idx="2522">
                  <c:v>0.841333333333333</c:v>
                </c:pt>
                <c:pt idx="2523">
                  <c:v>0.841666666666667</c:v>
                </c:pt>
                <c:pt idx="2524">
                  <c:v>0.842</c:v>
                </c:pt>
                <c:pt idx="2525">
                  <c:v>0.842333333333333</c:v>
                </c:pt>
                <c:pt idx="2526">
                  <c:v>0.842666666666667</c:v>
                </c:pt>
                <c:pt idx="2527">
                  <c:v>0.843</c:v>
                </c:pt>
                <c:pt idx="2528">
                  <c:v>0.843333333333333</c:v>
                </c:pt>
                <c:pt idx="2529">
                  <c:v>0.843666666666667</c:v>
                </c:pt>
                <c:pt idx="2530">
                  <c:v>0.844</c:v>
                </c:pt>
                <c:pt idx="2531">
                  <c:v>0.844333333333333</c:v>
                </c:pt>
                <c:pt idx="2532">
                  <c:v>0.844666666666667</c:v>
                </c:pt>
                <c:pt idx="2533">
                  <c:v>0.845</c:v>
                </c:pt>
                <c:pt idx="2534">
                  <c:v>0.845333333333333</c:v>
                </c:pt>
                <c:pt idx="2535">
                  <c:v>0.845666666666667</c:v>
                </c:pt>
                <c:pt idx="2536">
                  <c:v>0.846</c:v>
                </c:pt>
                <c:pt idx="2537">
                  <c:v>0.846333333333333</c:v>
                </c:pt>
                <c:pt idx="2538">
                  <c:v>0.846666666666667</c:v>
                </c:pt>
                <c:pt idx="2539">
                  <c:v>0.847</c:v>
                </c:pt>
                <c:pt idx="2540">
                  <c:v>0.847333333333333</c:v>
                </c:pt>
                <c:pt idx="2541">
                  <c:v>0.847666666666667</c:v>
                </c:pt>
                <c:pt idx="2542">
                  <c:v>0.848</c:v>
                </c:pt>
                <c:pt idx="2543">
                  <c:v>0.848333333333333</c:v>
                </c:pt>
                <c:pt idx="2544">
                  <c:v>0.848666666666667</c:v>
                </c:pt>
                <c:pt idx="2545">
                  <c:v>0.849</c:v>
                </c:pt>
                <c:pt idx="2546">
                  <c:v>0.849333333333333</c:v>
                </c:pt>
                <c:pt idx="2547">
                  <c:v>0.849666666666667</c:v>
                </c:pt>
                <c:pt idx="2548">
                  <c:v>0.85</c:v>
                </c:pt>
                <c:pt idx="2549">
                  <c:v>0.850333333333333</c:v>
                </c:pt>
                <c:pt idx="2550">
                  <c:v>0.850666666666667</c:v>
                </c:pt>
                <c:pt idx="2551">
                  <c:v>0.851</c:v>
                </c:pt>
                <c:pt idx="2552">
                  <c:v>0.851333333333333</c:v>
                </c:pt>
                <c:pt idx="2553">
                  <c:v>0.851666666666667</c:v>
                </c:pt>
                <c:pt idx="2554">
                  <c:v>0.852</c:v>
                </c:pt>
                <c:pt idx="2555">
                  <c:v>0.852333333333333</c:v>
                </c:pt>
                <c:pt idx="2556">
                  <c:v>0.852666666666667</c:v>
                </c:pt>
                <c:pt idx="2557">
                  <c:v>0.853</c:v>
                </c:pt>
                <c:pt idx="2558">
                  <c:v>0.853333333333333</c:v>
                </c:pt>
                <c:pt idx="2559">
                  <c:v>0.853666666666667</c:v>
                </c:pt>
                <c:pt idx="2560">
                  <c:v>0.854</c:v>
                </c:pt>
                <c:pt idx="2561">
                  <c:v>0.854333333333333</c:v>
                </c:pt>
                <c:pt idx="2562">
                  <c:v>0.854666666666667</c:v>
                </c:pt>
                <c:pt idx="2563">
                  <c:v>0.855</c:v>
                </c:pt>
                <c:pt idx="2564">
                  <c:v>0.855333333333333</c:v>
                </c:pt>
                <c:pt idx="2565">
                  <c:v>0.855666666666667</c:v>
                </c:pt>
                <c:pt idx="2566">
                  <c:v>0.856</c:v>
                </c:pt>
                <c:pt idx="2567">
                  <c:v>0.856333333333333</c:v>
                </c:pt>
                <c:pt idx="2568">
                  <c:v>0.856666666666667</c:v>
                </c:pt>
                <c:pt idx="2569">
                  <c:v>0.857</c:v>
                </c:pt>
                <c:pt idx="2570">
                  <c:v>0.857333333333333</c:v>
                </c:pt>
                <c:pt idx="2571">
                  <c:v>0.857666666666667</c:v>
                </c:pt>
                <c:pt idx="2572">
                  <c:v>0.858</c:v>
                </c:pt>
                <c:pt idx="2573">
                  <c:v>0.858333333333333</c:v>
                </c:pt>
                <c:pt idx="2574">
                  <c:v>0.858666666666667</c:v>
                </c:pt>
                <c:pt idx="2575">
                  <c:v>0.859</c:v>
                </c:pt>
                <c:pt idx="2576">
                  <c:v>0.859333333333333</c:v>
                </c:pt>
                <c:pt idx="2577">
                  <c:v>0.859666666666667</c:v>
                </c:pt>
                <c:pt idx="2578">
                  <c:v>0.86</c:v>
                </c:pt>
                <c:pt idx="2579">
                  <c:v>0.860333333333333</c:v>
                </c:pt>
                <c:pt idx="2580">
                  <c:v>0.860666666666667</c:v>
                </c:pt>
                <c:pt idx="2581">
                  <c:v>0.861</c:v>
                </c:pt>
                <c:pt idx="2582">
                  <c:v>0.861333333333333</c:v>
                </c:pt>
                <c:pt idx="2583">
                  <c:v>0.861666666666667</c:v>
                </c:pt>
                <c:pt idx="2584">
                  <c:v>0.862</c:v>
                </c:pt>
                <c:pt idx="2585">
                  <c:v>0.862333333333333</c:v>
                </c:pt>
                <c:pt idx="2586">
                  <c:v>0.862666666666667</c:v>
                </c:pt>
                <c:pt idx="2587">
                  <c:v>0.863</c:v>
                </c:pt>
                <c:pt idx="2588">
                  <c:v>0.863333333333333</c:v>
                </c:pt>
                <c:pt idx="2589">
                  <c:v>0.863666666666667</c:v>
                </c:pt>
                <c:pt idx="2590">
                  <c:v>0.864</c:v>
                </c:pt>
                <c:pt idx="2591">
                  <c:v>0.864333333333333</c:v>
                </c:pt>
                <c:pt idx="2592">
                  <c:v>0.864666666666667</c:v>
                </c:pt>
                <c:pt idx="2593">
                  <c:v>0.865</c:v>
                </c:pt>
                <c:pt idx="2594">
                  <c:v>0.865333333333333</c:v>
                </c:pt>
                <c:pt idx="2595">
                  <c:v>0.865666666666667</c:v>
                </c:pt>
                <c:pt idx="2596">
                  <c:v>0.866</c:v>
                </c:pt>
                <c:pt idx="2597">
                  <c:v>0.866333333333333</c:v>
                </c:pt>
                <c:pt idx="2598">
                  <c:v>0.866666666666667</c:v>
                </c:pt>
                <c:pt idx="2599">
                  <c:v>0.867</c:v>
                </c:pt>
                <c:pt idx="2600">
                  <c:v>0.867333333333333</c:v>
                </c:pt>
                <c:pt idx="2601">
                  <c:v>0.867666666666667</c:v>
                </c:pt>
                <c:pt idx="2602">
                  <c:v>0.868</c:v>
                </c:pt>
                <c:pt idx="2603">
                  <c:v>0.868333333333333</c:v>
                </c:pt>
                <c:pt idx="2604">
                  <c:v>0.868666666666667</c:v>
                </c:pt>
                <c:pt idx="2605">
                  <c:v>0.869</c:v>
                </c:pt>
                <c:pt idx="2606">
                  <c:v>0.869333333333333</c:v>
                </c:pt>
                <c:pt idx="2607">
                  <c:v>0.869666666666667</c:v>
                </c:pt>
                <c:pt idx="2608">
                  <c:v>0.87</c:v>
                </c:pt>
                <c:pt idx="2609">
                  <c:v>0.870333333333333</c:v>
                </c:pt>
                <c:pt idx="2610">
                  <c:v>0.870666666666667</c:v>
                </c:pt>
                <c:pt idx="2611">
                  <c:v>0.871</c:v>
                </c:pt>
                <c:pt idx="2612">
                  <c:v>0.871333333333333</c:v>
                </c:pt>
                <c:pt idx="2613">
                  <c:v>0.871666666666667</c:v>
                </c:pt>
                <c:pt idx="2614">
                  <c:v>0.872</c:v>
                </c:pt>
                <c:pt idx="2615">
                  <c:v>0.872333333333333</c:v>
                </c:pt>
                <c:pt idx="2616">
                  <c:v>0.872666666666667</c:v>
                </c:pt>
                <c:pt idx="2617">
                  <c:v>0.873</c:v>
                </c:pt>
                <c:pt idx="2618">
                  <c:v>0.873333333333333</c:v>
                </c:pt>
                <c:pt idx="2619">
                  <c:v>0.873666666666667</c:v>
                </c:pt>
                <c:pt idx="2620">
                  <c:v>0.874</c:v>
                </c:pt>
                <c:pt idx="2621">
                  <c:v>0.874333333333333</c:v>
                </c:pt>
                <c:pt idx="2622">
                  <c:v>0.874666666666667</c:v>
                </c:pt>
                <c:pt idx="2623">
                  <c:v>0.875</c:v>
                </c:pt>
                <c:pt idx="2624">
                  <c:v>0.875333333333333</c:v>
                </c:pt>
                <c:pt idx="2625">
                  <c:v>0.875666666666667</c:v>
                </c:pt>
                <c:pt idx="2626">
                  <c:v>0.876</c:v>
                </c:pt>
                <c:pt idx="2627">
                  <c:v>0.876333333333333</c:v>
                </c:pt>
                <c:pt idx="2628">
                  <c:v>0.876666666666667</c:v>
                </c:pt>
                <c:pt idx="2629">
                  <c:v>0.877</c:v>
                </c:pt>
                <c:pt idx="2630">
                  <c:v>0.877333333333333</c:v>
                </c:pt>
                <c:pt idx="2631">
                  <c:v>0.877666666666667</c:v>
                </c:pt>
                <c:pt idx="2632">
                  <c:v>0.878</c:v>
                </c:pt>
                <c:pt idx="2633">
                  <c:v>0.878333333333333</c:v>
                </c:pt>
                <c:pt idx="2634">
                  <c:v>0.878666666666667</c:v>
                </c:pt>
                <c:pt idx="2635">
                  <c:v>0.879</c:v>
                </c:pt>
                <c:pt idx="2636">
                  <c:v>0.879333333333333</c:v>
                </c:pt>
                <c:pt idx="2637">
                  <c:v>0.879666666666667</c:v>
                </c:pt>
                <c:pt idx="2638">
                  <c:v>0.88</c:v>
                </c:pt>
                <c:pt idx="2639">
                  <c:v>0.880333333333333</c:v>
                </c:pt>
                <c:pt idx="2640">
                  <c:v>0.880666666666667</c:v>
                </c:pt>
                <c:pt idx="2641">
                  <c:v>0.881</c:v>
                </c:pt>
                <c:pt idx="2642">
                  <c:v>0.881333333333333</c:v>
                </c:pt>
                <c:pt idx="2643">
                  <c:v>0.881666666666667</c:v>
                </c:pt>
                <c:pt idx="2644">
                  <c:v>0.882</c:v>
                </c:pt>
                <c:pt idx="2645">
                  <c:v>0.882333333333333</c:v>
                </c:pt>
                <c:pt idx="2646">
                  <c:v>0.882666666666667</c:v>
                </c:pt>
                <c:pt idx="2647">
                  <c:v>0.883</c:v>
                </c:pt>
                <c:pt idx="2648">
                  <c:v>0.883333333333333</c:v>
                </c:pt>
                <c:pt idx="2649">
                  <c:v>0.883666666666667</c:v>
                </c:pt>
                <c:pt idx="2650">
                  <c:v>0.884</c:v>
                </c:pt>
                <c:pt idx="2651">
                  <c:v>0.884333333333333</c:v>
                </c:pt>
                <c:pt idx="2652">
                  <c:v>0.884666666666667</c:v>
                </c:pt>
                <c:pt idx="2653">
                  <c:v>0.885</c:v>
                </c:pt>
                <c:pt idx="2654">
                  <c:v>0.885333333333333</c:v>
                </c:pt>
                <c:pt idx="2655">
                  <c:v>0.885666666666667</c:v>
                </c:pt>
                <c:pt idx="2656">
                  <c:v>0.886</c:v>
                </c:pt>
                <c:pt idx="2657">
                  <c:v>0.886333333333333</c:v>
                </c:pt>
                <c:pt idx="2658">
                  <c:v>0.886666666666667</c:v>
                </c:pt>
                <c:pt idx="2659">
                  <c:v>0.887</c:v>
                </c:pt>
                <c:pt idx="2660">
                  <c:v>0.887333333333333</c:v>
                </c:pt>
                <c:pt idx="2661">
                  <c:v>0.887666666666667</c:v>
                </c:pt>
                <c:pt idx="2662">
                  <c:v>0.888</c:v>
                </c:pt>
                <c:pt idx="2663">
                  <c:v>0.888333333333333</c:v>
                </c:pt>
                <c:pt idx="2664">
                  <c:v>0.888666666666667</c:v>
                </c:pt>
                <c:pt idx="2665">
                  <c:v>0.889</c:v>
                </c:pt>
                <c:pt idx="2666">
                  <c:v>0.889333333333333</c:v>
                </c:pt>
                <c:pt idx="2667">
                  <c:v>0.889666666666667</c:v>
                </c:pt>
                <c:pt idx="2668">
                  <c:v>0.89</c:v>
                </c:pt>
                <c:pt idx="2669">
                  <c:v>0.890333333333333</c:v>
                </c:pt>
                <c:pt idx="2670">
                  <c:v>0.890666666666667</c:v>
                </c:pt>
                <c:pt idx="2671">
                  <c:v>0.891</c:v>
                </c:pt>
                <c:pt idx="2672">
                  <c:v>0.891333333333333</c:v>
                </c:pt>
                <c:pt idx="2673">
                  <c:v>0.891666666666667</c:v>
                </c:pt>
                <c:pt idx="2674">
                  <c:v>0.892</c:v>
                </c:pt>
                <c:pt idx="2675">
                  <c:v>0.892333333333333</c:v>
                </c:pt>
                <c:pt idx="2676">
                  <c:v>0.892666666666667</c:v>
                </c:pt>
                <c:pt idx="2677">
                  <c:v>0.893</c:v>
                </c:pt>
                <c:pt idx="2678">
                  <c:v>0.893333333333333</c:v>
                </c:pt>
                <c:pt idx="2679">
                  <c:v>0.893666666666667</c:v>
                </c:pt>
                <c:pt idx="2680">
                  <c:v>0.894</c:v>
                </c:pt>
                <c:pt idx="2681">
                  <c:v>0.894333333333333</c:v>
                </c:pt>
                <c:pt idx="2682">
                  <c:v>0.894666666666667</c:v>
                </c:pt>
                <c:pt idx="2683">
                  <c:v>0.895</c:v>
                </c:pt>
                <c:pt idx="2684">
                  <c:v>0.895333333333333</c:v>
                </c:pt>
                <c:pt idx="2685">
                  <c:v>0.895666666666667</c:v>
                </c:pt>
                <c:pt idx="2686">
                  <c:v>0.896</c:v>
                </c:pt>
                <c:pt idx="2687">
                  <c:v>0.896333333333333</c:v>
                </c:pt>
                <c:pt idx="2688">
                  <c:v>0.896666666666667</c:v>
                </c:pt>
                <c:pt idx="2689">
                  <c:v>0.897</c:v>
                </c:pt>
                <c:pt idx="2690">
                  <c:v>0.897333333333333</c:v>
                </c:pt>
                <c:pt idx="2691">
                  <c:v>0.897666666666667</c:v>
                </c:pt>
                <c:pt idx="2692">
                  <c:v>0.898</c:v>
                </c:pt>
                <c:pt idx="2693">
                  <c:v>0.898333333333333</c:v>
                </c:pt>
                <c:pt idx="2694">
                  <c:v>0.898666666666667</c:v>
                </c:pt>
                <c:pt idx="2695">
                  <c:v>0.899</c:v>
                </c:pt>
                <c:pt idx="2696">
                  <c:v>0.899333333333333</c:v>
                </c:pt>
                <c:pt idx="2697">
                  <c:v>0.899666666666667</c:v>
                </c:pt>
                <c:pt idx="2698">
                  <c:v>0.9</c:v>
                </c:pt>
                <c:pt idx="2699">
                  <c:v>0.900333333333333</c:v>
                </c:pt>
                <c:pt idx="2700">
                  <c:v>0.900666666666667</c:v>
                </c:pt>
                <c:pt idx="2701">
                  <c:v>0.901</c:v>
                </c:pt>
                <c:pt idx="2702">
                  <c:v>0.901333333333333</c:v>
                </c:pt>
                <c:pt idx="2703">
                  <c:v>0.901666666666667</c:v>
                </c:pt>
                <c:pt idx="2704">
                  <c:v>0.902</c:v>
                </c:pt>
                <c:pt idx="2705">
                  <c:v>0.902333333333333</c:v>
                </c:pt>
                <c:pt idx="2706">
                  <c:v>0.902666666666667</c:v>
                </c:pt>
                <c:pt idx="2707">
                  <c:v>0.903</c:v>
                </c:pt>
                <c:pt idx="2708">
                  <c:v>0.903333333333333</c:v>
                </c:pt>
                <c:pt idx="2709">
                  <c:v>0.903666666666667</c:v>
                </c:pt>
                <c:pt idx="2710">
                  <c:v>0.904</c:v>
                </c:pt>
                <c:pt idx="2711">
                  <c:v>0.904333333333333</c:v>
                </c:pt>
                <c:pt idx="2712">
                  <c:v>0.904666666666667</c:v>
                </c:pt>
                <c:pt idx="2713">
                  <c:v>0.905</c:v>
                </c:pt>
                <c:pt idx="2714">
                  <c:v>0.905333333333333</c:v>
                </c:pt>
                <c:pt idx="2715">
                  <c:v>0.905666666666667</c:v>
                </c:pt>
                <c:pt idx="2716">
                  <c:v>0.906</c:v>
                </c:pt>
                <c:pt idx="2717">
                  <c:v>0.906333333333333</c:v>
                </c:pt>
                <c:pt idx="2718">
                  <c:v>0.906666666666667</c:v>
                </c:pt>
                <c:pt idx="2719">
                  <c:v>0.907</c:v>
                </c:pt>
                <c:pt idx="2720">
                  <c:v>0.907333333333333</c:v>
                </c:pt>
                <c:pt idx="2721">
                  <c:v>0.907666666666667</c:v>
                </c:pt>
                <c:pt idx="2722">
                  <c:v>0.908</c:v>
                </c:pt>
                <c:pt idx="2723">
                  <c:v>0.908333333333333</c:v>
                </c:pt>
                <c:pt idx="2724">
                  <c:v>0.908666666666667</c:v>
                </c:pt>
                <c:pt idx="2725">
                  <c:v>0.909</c:v>
                </c:pt>
                <c:pt idx="2726">
                  <c:v>0.909333333333333</c:v>
                </c:pt>
                <c:pt idx="2727">
                  <c:v>0.909666666666667</c:v>
                </c:pt>
                <c:pt idx="2728">
                  <c:v>0.91</c:v>
                </c:pt>
                <c:pt idx="2729">
                  <c:v>0.910333333333333</c:v>
                </c:pt>
                <c:pt idx="2730">
                  <c:v>0.910666666666667</c:v>
                </c:pt>
                <c:pt idx="2731">
                  <c:v>0.911</c:v>
                </c:pt>
                <c:pt idx="2732">
                  <c:v>0.911333333333333</c:v>
                </c:pt>
                <c:pt idx="2733">
                  <c:v>0.911666666666667</c:v>
                </c:pt>
                <c:pt idx="2734">
                  <c:v>0.912</c:v>
                </c:pt>
                <c:pt idx="2735">
                  <c:v>0.912333333333333</c:v>
                </c:pt>
                <c:pt idx="2736">
                  <c:v>0.912666666666667</c:v>
                </c:pt>
                <c:pt idx="2737">
                  <c:v>0.913</c:v>
                </c:pt>
                <c:pt idx="2738">
                  <c:v>0.913333333333333</c:v>
                </c:pt>
                <c:pt idx="2739">
                  <c:v>0.913666666666667</c:v>
                </c:pt>
                <c:pt idx="2740">
                  <c:v>0.914</c:v>
                </c:pt>
                <c:pt idx="2741">
                  <c:v>0.914333333333333</c:v>
                </c:pt>
                <c:pt idx="2742">
                  <c:v>0.914666666666667</c:v>
                </c:pt>
                <c:pt idx="2743">
                  <c:v>0.915</c:v>
                </c:pt>
                <c:pt idx="2744">
                  <c:v>0.915333333333333</c:v>
                </c:pt>
                <c:pt idx="2745">
                  <c:v>0.915666666666667</c:v>
                </c:pt>
                <c:pt idx="2746">
                  <c:v>0.916</c:v>
                </c:pt>
                <c:pt idx="2747">
                  <c:v>0.916333333333333</c:v>
                </c:pt>
                <c:pt idx="2748">
                  <c:v>0.916666666666667</c:v>
                </c:pt>
                <c:pt idx="2749">
                  <c:v>0.917</c:v>
                </c:pt>
                <c:pt idx="2750">
                  <c:v>0.917333333333333</c:v>
                </c:pt>
                <c:pt idx="2751">
                  <c:v>0.917666666666667</c:v>
                </c:pt>
                <c:pt idx="2752">
                  <c:v>0.918</c:v>
                </c:pt>
                <c:pt idx="2753">
                  <c:v>0.918333333333333</c:v>
                </c:pt>
                <c:pt idx="2754">
                  <c:v>0.918666666666667</c:v>
                </c:pt>
                <c:pt idx="2755">
                  <c:v>0.919</c:v>
                </c:pt>
                <c:pt idx="2756">
                  <c:v>0.919333333333333</c:v>
                </c:pt>
                <c:pt idx="2757">
                  <c:v>0.919666666666667</c:v>
                </c:pt>
                <c:pt idx="2758">
                  <c:v>0.92</c:v>
                </c:pt>
                <c:pt idx="2759">
                  <c:v>0.920333333333333</c:v>
                </c:pt>
                <c:pt idx="2760">
                  <c:v>0.920666666666667</c:v>
                </c:pt>
                <c:pt idx="2761">
                  <c:v>0.921</c:v>
                </c:pt>
                <c:pt idx="2762">
                  <c:v>0.921333333333333</c:v>
                </c:pt>
                <c:pt idx="2763">
                  <c:v>0.921666666666667</c:v>
                </c:pt>
                <c:pt idx="2764">
                  <c:v>0.922</c:v>
                </c:pt>
                <c:pt idx="2765">
                  <c:v>0.922333333333333</c:v>
                </c:pt>
                <c:pt idx="2766">
                  <c:v>0.922666666666667</c:v>
                </c:pt>
                <c:pt idx="2767">
                  <c:v>0.923</c:v>
                </c:pt>
                <c:pt idx="2768">
                  <c:v>0.923333333333333</c:v>
                </c:pt>
                <c:pt idx="2769">
                  <c:v>0.923666666666667</c:v>
                </c:pt>
                <c:pt idx="2770">
                  <c:v>0.924</c:v>
                </c:pt>
                <c:pt idx="2771">
                  <c:v>0.924333333333333</c:v>
                </c:pt>
                <c:pt idx="2772">
                  <c:v>0.924666666666667</c:v>
                </c:pt>
                <c:pt idx="2773">
                  <c:v>0.925</c:v>
                </c:pt>
                <c:pt idx="2774">
                  <c:v>0.925333333333333</c:v>
                </c:pt>
                <c:pt idx="2775">
                  <c:v>0.925666666666667</c:v>
                </c:pt>
                <c:pt idx="2776">
                  <c:v>0.926</c:v>
                </c:pt>
                <c:pt idx="2777">
                  <c:v>0.926333333333333</c:v>
                </c:pt>
                <c:pt idx="2778">
                  <c:v>0.926666666666667</c:v>
                </c:pt>
                <c:pt idx="2779">
                  <c:v>0.927</c:v>
                </c:pt>
                <c:pt idx="2780">
                  <c:v>0.927333333333333</c:v>
                </c:pt>
                <c:pt idx="2781">
                  <c:v>0.927666666666667</c:v>
                </c:pt>
                <c:pt idx="2782">
                  <c:v>0.928</c:v>
                </c:pt>
                <c:pt idx="2783">
                  <c:v>0.928333333333333</c:v>
                </c:pt>
                <c:pt idx="2784">
                  <c:v>0.928666666666667</c:v>
                </c:pt>
                <c:pt idx="2785">
                  <c:v>0.929</c:v>
                </c:pt>
                <c:pt idx="2786">
                  <c:v>0.929333333333333</c:v>
                </c:pt>
                <c:pt idx="2787">
                  <c:v>0.929666666666667</c:v>
                </c:pt>
                <c:pt idx="2788">
                  <c:v>0.93</c:v>
                </c:pt>
                <c:pt idx="2789">
                  <c:v>0.930333333333333</c:v>
                </c:pt>
                <c:pt idx="2790">
                  <c:v>0.930666666666667</c:v>
                </c:pt>
                <c:pt idx="2791">
                  <c:v>0.931</c:v>
                </c:pt>
                <c:pt idx="2792">
                  <c:v>0.931333333333333</c:v>
                </c:pt>
                <c:pt idx="2793">
                  <c:v>0.931666666666667</c:v>
                </c:pt>
                <c:pt idx="2794">
                  <c:v>0.932</c:v>
                </c:pt>
                <c:pt idx="2795">
                  <c:v>0.932333333333333</c:v>
                </c:pt>
                <c:pt idx="2796">
                  <c:v>0.932666666666667</c:v>
                </c:pt>
                <c:pt idx="2797">
                  <c:v>0.933</c:v>
                </c:pt>
                <c:pt idx="2798">
                  <c:v>0.933333333333333</c:v>
                </c:pt>
                <c:pt idx="2799">
                  <c:v>0.933666666666667</c:v>
                </c:pt>
                <c:pt idx="2800">
                  <c:v>0.934</c:v>
                </c:pt>
                <c:pt idx="2801">
                  <c:v>0.934333333333333</c:v>
                </c:pt>
                <c:pt idx="2802">
                  <c:v>0.934666666666667</c:v>
                </c:pt>
                <c:pt idx="2803">
                  <c:v>0.935</c:v>
                </c:pt>
                <c:pt idx="2804">
                  <c:v>0.935333333333333</c:v>
                </c:pt>
                <c:pt idx="2805">
                  <c:v>0.935666666666667</c:v>
                </c:pt>
                <c:pt idx="2806">
                  <c:v>0.936</c:v>
                </c:pt>
                <c:pt idx="2807">
                  <c:v>0.936333333333333</c:v>
                </c:pt>
                <c:pt idx="2808">
                  <c:v>0.936666666666667</c:v>
                </c:pt>
                <c:pt idx="2809">
                  <c:v>0.937</c:v>
                </c:pt>
                <c:pt idx="2810">
                  <c:v>0.937333333333333</c:v>
                </c:pt>
                <c:pt idx="2811">
                  <c:v>0.937666666666667</c:v>
                </c:pt>
                <c:pt idx="2812">
                  <c:v>0.938</c:v>
                </c:pt>
                <c:pt idx="2813">
                  <c:v>0.938333333333333</c:v>
                </c:pt>
                <c:pt idx="2814">
                  <c:v>0.938666666666667</c:v>
                </c:pt>
                <c:pt idx="2815">
                  <c:v>0.939</c:v>
                </c:pt>
                <c:pt idx="2816">
                  <c:v>0.939333333333333</c:v>
                </c:pt>
                <c:pt idx="2817">
                  <c:v>0.939666666666667</c:v>
                </c:pt>
                <c:pt idx="2818">
                  <c:v>0.94</c:v>
                </c:pt>
                <c:pt idx="2819">
                  <c:v>0.940333333333333</c:v>
                </c:pt>
                <c:pt idx="2820">
                  <c:v>0.940666666666667</c:v>
                </c:pt>
                <c:pt idx="2821">
                  <c:v>0.941</c:v>
                </c:pt>
                <c:pt idx="2822">
                  <c:v>0.941333333333333</c:v>
                </c:pt>
                <c:pt idx="2823">
                  <c:v>0.941666666666667</c:v>
                </c:pt>
                <c:pt idx="2824">
                  <c:v>0.942</c:v>
                </c:pt>
                <c:pt idx="2825">
                  <c:v>0.942333333333333</c:v>
                </c:pt>
                <c:pt idx="2826">
                  <c:v>0.942666666666667</c:v>
                </c:pt>
                <c:pt idx="2827">
                  <c:v>0.943</c:v>
                </c:pt>
                <c:pt idx="2828">
                  <c:v>0.943333333333333</c:v>
                </c:pt>
                <c:pt idx="2829">
                  <c:v>0.943666666666667</c:v>
                </c:pt>
                <c:pt idx="2830">
                  <c:v>0.944</c:v>
                </c:pt>
                <c:pt idx="2831">
                  <c:v>0.944333333333333</c:v>
                </c:pt>
                <c:pt idx="2832">
                  <c:v>0.944666666666667</c:v>
                </c:pt>
                <c:pt idx="2833">
                  <c:v>0.945</c:v>
                </c:pt>
                <c:pt idx="2834">
                  <c:v>0.945333333333333</c:v>
                </c:pt>
                <c:pt idx="2835">
                  <c:v>0.945666666666667</c:v>
                </c:pt>
                <c:pt idx="2836">
                  <c:v>0.946</c:v>
                </c:pt>
                <c:pt idx="2837">
                  <c:v>0.946333333333333</c:v>
                </c:pt>
                <c:pt idx="2838">
                  <c:v>0.946666666666667</c:v>
                </c:pt>
                <c:pt idx="2839">
                  <c:v>0.947</c:v>
                </c:pt>
                <c:pt idx="2840">
                  <c:v>0.947333333333333</c:v>
                </c:pt>
                <c:pt idx="2841">
                  <c:v>0.947666666666667</c:v>
                </c:pt>
                <c:pt idx="2842">
                  <c:v>0.948</c:v>
                </c:pt>
                <c:pt idx="2843">
                  <c:v>0.948333333333333</c:v>
                </c:pt>
                <c:pt idx="2844">
                  <c:v>0.948666666666667</c:v>
                </c:pt>
                <c:pt idx="2845">
                  <c:v>0.949</c:v>
                </c:pt>
                <c:pt idx="2846">
                  <c:v>0.949333333333333</c:v>
                </c:pt>
                <c:pt idx="2847">
                  <c:v>0.949666666666667</c:v>
                </c:pt>
                <c:pt idx="2848">
                  <c:v>0.95</c:v>
                </c:pt>
                <c:pt idx="2849">
                  <c:v>0.950333333333333</c:v>
                </c:pt>
                <c:pt idx="2850">
                  <c:v>0.950666666666667</c:v>
                </c:pt>
                <c:pt idx="2851">
                  <c:v>0.951</c:v>
                </c:pt>
                <c:pt idx="2852">
                  <c:v>0.951333333333333</c:v>
                </c:pt>
                <c:pt idx="2853">
                  <c:v>0.951666666666667</c:v>
                </c:pt>
                <c:pt idx="2854">
                  <c:v>0.952</c:v>
                </c:pt>
                <c:pt idx="2855">
                  <c:v>0.952333333333333</c:v>
                </c:pt>
                <c:pt idx="2856">
                  <c:v>0.952666666666667</c:v>
                </c:pt>
                <c:pt idx="2857">
                  <c:v>0.953</c:v>
                </c:pt>
                <c:pt idx="2858">
                  <c:v>0.953333333333333</c:v>
                </c:pt>
                <c:pt idx="2859">
                  <c:v>0.953666666666667</c:v>
                </c:pt>
                <c:pt idx="2860">
                  <c:v>0.954</c:v>
                </c:pt>
                <c:pt idx="2861">
                  <c:v>0.954333333333333</c:v>
                </c:pt>
                <c:pt idx="2862">
                  <c:v>0.954666666666667</c:v>
                </c:pt>
                <c:pt idx="2863">
                  <c:v>0.955</c:v>
                </c:pt>
                <c:pt idx="2864">
                  <c:v>0.955333333333333</c:v>
                </c:pt>
                <c:pt idx="2865">
                  <c:v>0.955666666666667</c:v>
                </c:pt>
                <c:pt idx="2866">
                  <c:v>0.956</c:v>
                </c:pt>
                <c:pt idx="2867">
                  <c:v>0.956333333333333</c:v>
                </c:pt>
                <c:pt idx="2868">
                  <c:v>0.956666666666667</c:v>
                </c:pt>
                <c:pt idx="2869">
                  <c:v>0.957</c:v>
                </c:pt>
                <c:pt idx="2870">
                  <c:v>0.957333333333333</c:v>
                </c:pt>
                <c:pt idx="2871">
                  <c:v>0.957666666666667</c:v>
                </c:pt>
                <c:pt idx="2872">
                  <c:v>0.958</c:v>
                </c:pt>
                <c:pt idx="2873">
                  <c:v>0.958333333333333</c:v>
                </c:pt>
                <c:pt idx="2874">
                  <c:v>0.958666666666667</c:v>
                </c:pt>
                <c:pt idx="2875">
                  <c:v>0.959</c:v>
                </c:pt>
                <c:pt idx="2876">
                  <c:v>0.959333333333333</c:v>
                </c:pt>
                <c:pt idx="2877">
                  <c:v>0.959666666666667</c:v>
                </c:pt>
                <c:pt idx="2878">
                  <c:v>0.96</c:v>
                </c:pt>
                <c:pt idx="2879">
                  <c:v>0.960333333333333</c:v>
                </c:pt>
                <c:pt idx="2880">
                  <c:v>0.960666666666667</c:v>
                </c:pt>
                <c:pt idx="2881">
                  <c:v>0.961</c:v>
                </c:pt>
                <c:pt idx="2882">
                  <c:v>0.961333333333333</c:v>
                </c:pt>
                <c:pt idx="2883">
                  <c:v>0.961666666666667</c:v>
                </c:pt>
                <c:pt idx="2884">
                  <c:v>0.962</c:v>
                </c:pt>
                <c:pt idx="2885">
                  <c:v>0.962333333333333</c:v>
                </c:pt>
                <c:pt idx="2886">
                  <c:v>0.962666666666667</c:v>
                </c:pt>
                <c:pt idx="2887">
                  <c:v>0.963</c:v>
                </c:pt>
                <c:pt idx="2888">
                  <c:v>0.963333333333333</c:v>
                </c:pt>
                <c:pt idx="2889">
                  <c:v>0.963666666666667</c:v>
                </c:pt>
                <c:pt idx="2890">
                  <c:v>0.964</c:v>
                </c:pt>
                <c:pt idx="2891">
                  <c:v>0.964333333333333</c:v>
                </c:pt>
                <c:pt idx="2892">
                  <c:v>0.964666666666667</c:v>
                </c:pt>
                <c:pt idx="2893">
                  <c:v>0.965</c:v>
                </c:pt>
                <c:pt idx="2894">
                  <c:v>0.965333333333333</c:v>
                </c:pt>
                <c:pt idx="2895">
                  <c:v>0.965666666666667</c:v>
                </c:pt>
                <c:pt idx="2896">
                  <c:v>0.966</c:v>
                </c:pt>
                <c:pt idx="2897">
                  <c:v>0.966333333333333</c:v>
                </c:pt>
                <c:pt idx="2898">
                  <c:v>0.966666666666667</c:v>
                </c:pt>
                <c:pt idx="2899">
                  <c:v>0.967</c:v>
                </c:pt>
                <c:pt idx="2900">
                  <c:v>0.967333333333333</c:v>
                </c:pt>
                <c:pt idx="2901">
                  <c:v>0.967666666666667</c:v>
                </c:pt>
                <c:pt idx="2902">
                  <c:v>0.968</c:v>
                </c:pt>
                <c:pt idx="2903">
                  <c:v>0.968333333333333</c:v>
                </c:pt>
                <c:pt idx="2904">
                  <c:v>0.968666666666667</c:v>
                </c:pt>
                <c:pt idx="2905">
                  <c:v>0.969</c:v>
                </c:pt>
                <c:pt idx="2906">
                  <c:v>0.969333333333333</c:v>
                </c:pt>
                <c:pt idx="2907">
                  <c:v>0.969666666666667</c:v>
                </c:pt>
                <c:pt idx="2908">
                  <c:v>0.97</c:v>
                </c:pt>
                <c:pt idx="2909">
                  <c:v>0.970333333333333</c:v>
                </c:pt>
                <c:pt idx="2910">
                  <c:v>0.970666666666667</c:v>
                </c:pt>
                <c:pt idx="2911">
                  <c:v>0.971</c:v>
                </c:pt>
                <c:pt idx="2912">
                  <c:v>0.971333333333333</c:v>
                </c:pt>
                <c:pt idx="2913">
                  <c:v>0.971666666666667</c:v>
                </c:pt>
                <c:pt idx="2914">
                  <c:v>0.972</c:v>
                </c:pt>
                <c:pt idx="2915">
                  <c:v>0.972333333333333</c:v>
                </c:pt>
                <c:pt idx="2916">
                  <c:v>0.972666666666667</c:v>
                </c:pt>
                <c:pt idx="2917">
                  <c:v>0.973</c:v>
                </c:pt>
                <c:pt idx="2918">
                  <c:v>0.973333333333333</c:v>
                </c:pt>
                <c:pt idx="2919">
                  <c:v>0.973666666666667</c:v>
                </c:pt>
                <c:pt idx="2920">
                  <c:v>0.974</c:v>
                </c:pt>
                <c:pt idx="2921">
                  <c:v>0.974333333333333</c:v>
                </c:pt>
                <c:pt idx="2922">
                  <c:v>0.974666666666667</c:v>
                </c:pt>
                <c:pt idx="2923">
                  <c:v>0.975</c:v>
                </c:pt>
                <c:pt idx="2924">
                  <c:v>0.975333333333333</c:v>
                </c:pt>
                <c:pt idx="2925">
                  <c:v>0.975666666666667</c:v>
                </c:pt>
                <c:pt idx="2926">
                  <c:v>0.976</c:v>
                </c:pt>
                <c:pt idx="2927">
                  <c:v>0.976333333333333</c:v>
                </c:pt>
                <c:pt idx="2928">
                  <c:v>0.976666666666667</c:v>
                </c:pt>
                <c:pt idx="2929">
                  <c:v>0.977</c:v>
                </c:pt>
                <c:pt idx="2930">
                  <c:v>0.977333333333333</c:v>
                </c:pt>
                <c:pt idx="2931">
                  <c:v>0.977666666666667</c:v>
                </c:pt>
                <c:pt idx="2932">
                  <c:v>0.978</c:v>
                </c:pt>
                <c:pt idx="2933">
                  <c:v>0.978333333333333</c:v>
                </c:pt>
                <c:pt idx="2934">
                  <c:v>0.978666666666667</c:v>
                </c:pt>
                <c:pt idx="2935">
                  <c:v>0.979</c:v>
                </c:pt>
                <c:pt idx="2936">
                  <c:v>0.979333333333333</c:v>
                </c:pt>
                <c:pt idx="2937">
                  <c:v>0.979666666666667</c:v>
                </c:pt>
                <c:pt idx="2938">
                  <c:v>0.98</c:v>
                </c:pt>
                <c:pt idx="2939">
                  <c:v>0.980333333333333</c:v>
                </c:pt>
                <c:pt idx="2940">
                  <c:v>0.980666666666667</c:v>
                </c:pt>
                <c:pt idx="2941">
                  <c:v>0.981</c:v>
                </c:pt>
                <c:pt idx="2942">
                  <c:v>0.981333333333333</c:v>
                </c:pt>
                <c:pt idx="2943">
                  <c:v>0.981666666666667</c:v>
                </c:pt>
                <c:pt idx="2944">
                  <c:v>0.982</c:v>
                </c:pt>
                <c:pt idx="2945">
                  <c:v>0.982333333333333</c:v>
                </c:pt>
                <c:pt idx="2946">
                  <c:v>0.982666666666667</c:v>
                </c:pt>
                <c:pt idx="2947">
                  <c:v>0.983</c:v>
                </c:pt>
                <c:pt idx="2948">
                  <c:v>0.983333333333333</c:v>
                </c:pt>
                <c:pt idx="2949">
                  <c:v>0.983666666666667</c:v>
                </c:pt>
                <c:pt idx="2950">
                  <c:v>0.984</c:v>
                </c:pt>
                <c:pt idx="2951">
                  <c:v>0.984333333333333</c:v>
                </c:pt>
                <c:pt idx="2952">
                  <c:v>0.984666666666667</c:v>
                </c:pt>
                <c:pt idx="2953">
                  <c:v>0.985</c:v>
                </c:pt>
                <c:pt idx="2954">
                  <c:v>0.985333333333333</c:v>
                </c:pt>
                <c:pt idx="2955">
                  <c:v>0.985666666666667</c:v>
                </c:pt>
                <c:pt idx="2956">
                  <c:v>0.986</c:v>
                </c:pt>
                <c:pt idx="2957">
                  <c:v>0.986333333333333</c:v>
                </c:pt>
                <c:pt idx="2958">
                  <c:v>0.986666666666667</c:v>
                </c:pt>
                <c:pt idx="2959">
                  <c:v>0.987</c:v>
                </c:pt>
                <c:pt idx="2960">
                  <c:v>0.987333333333333</c:v>
                </c:pt>
                <c:pt idx="2961">
                  <c:v>0.987666666666667</c:v>
                </c:pt>
                <c:pt idx="2962">
                  <c:v>0.988</c:v>
                </c:pt>
                <c:pt idx="2963">
                  <c:v>0.988333333333333</c:v>
                </c:pt>
                <c:pt idx="2964">
                  <c:v>0.988666666666667</c:v>
                </c:pt>
                <c:pt idx="2965">
                  <c:v>0.989</c:v>
                </c:pt>
                <c:pt idx="2966">
                  <c:v>0.989333333333333</c:v>
                </c:pt>
                <c:pt idx="2967">
                  <c:v>0.989666666666667</c:v>
                </c:pt>
                <c:pt idx="2968">
                  <c:v>0.99</c:v>
                </c:pt>
                <c:pt idx="2969">
                  <c:v>0.990333333333333</c:v>
                </c:pt>
                <c:pt idx="2970">
                  <c:v>0.990666666666667</c:v>
                </c:pt>
                <c:pt idx="2971">
                  <c:v>0.991</c:v>
                </c:pt>
                <c:pt idx="2972">
                  <c:v>0.991333333333333</c:v>
                </c:pt>
                <c:pt idx="2973">
                  <c:v>0.991666666666667</c:v>
                </c:pt>
                <c:pt idx="2974">
                  <c:v>0.992</c:v>
                </c:pt>
                <c:pt idx="2975">
                  <c:v>0.992333333333333</c:v>
                </c:pt>
                <c:pt idx="2976">
                  <c:v>0.992666666666667</c:v>
                </c:pt>
                <c:pt idx="2977">
                  <c:v>0.993</c:v>
                </c:pt>
                <c:pt idx="2978">
                  <c:v>0.993333333333333</c:v>
                </c:pt>
                <c:pt idx="2979">
                  <c:v>0.993666666666667</c:v>
                </c:pt>
                <c:pt idx="2980">
                  <c:v>0.994</c:v>
                </c:pt>
                <c:pt idx="2981">
                  <c:v>0.994333333333333</c:v>
                </c:pt>
                <c:pt idx="2982">
                  <c:v>0.994666666666667</c:v>
                </c:pt>
                <c:pt idx="2983">
                  <c:v>0.995</c:v>
                </c:pt>
                <c:pt idx="2984">
                  <c:v>0.995333333333333</c:v>
                </c:pt>
                <c:pt idx="2985">
                  <c:v>0.995666666666667</c:v>
                </c:pt>
                <c:pt idx="2986">
                  <c:v>0.996</c:v>
                </c:pt>
                <c:pt idx="2987">
                  <c:v>0.996333333333333</c:v>
                </c:pt>
                <c:pt idx="2988">
                  <c:v>0.996666666666667</c:v>
                </c:pt>
                <c:pt idx="2989">
                  <c:v>0.997</c:v>
                </c:pt>
                <c:pt idx="2990">
                  <c:v>0.997333333333333</c:v>
                </c:pt>
                <c:pt idx="2991">
                  <c:v>0.997666666666667</c:v>
                </c:pt>
                <c:pt idx="2992">
                  <c:v>0.998</c:v>
                </c:pt>
                <c:pt idx="2993">
                  <c:v>0.998333333333333</c:v>
                </c:pt>
                <c:pt idx="2994">
                  <c:v>0.998666666666667</c:v>
                </c:pt>
                <c:pt idx="2995">
                  <c:v>0.999</c:v>
                </c:pt>
                <c:pt idx="2996">
                  <c:v>0.999333333333333</c:v>
                </c:pt>
                <c:pt idx="2997">
                  <c:v>0.999666666666667</c:v>
                </c:pt>
                <c:pt idx="2998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4820680"/>
        <c:axId val="2124835208"/>
      </c:scatterChart>
      <c:valAx>
        <c:axId val="2124820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mtClean="0"/>
                  <a:t>Event Latency (</a:t>
                </a:r>
                <a:r>
                  <a:rPr lang="en-US" err="1" smtClean="0"/>
                  <a:t>ms</a:t>
                </a:r>
                <a:r>
                  <a:rPr lang="en-US" smtClean="0"/>
                  <a:t>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4835208"/>
        <c:crosses val="autoZero"/>
        <c:crossBetween val="midCat"/>
      </c:valAx>
      <c:valAx>
        <c:axId val="2124835208"/>
        <c:scaling>
          <c:orientation val="minMax"/>
          <c:max val="1.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2124820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5212947189097"/>
          <c:y val="0.113226159230096"/>
          <c:w val="0.3401475539578"/>
          <c:h val="0.62398950131233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Helvetica Neue Light"/>
          <a:cs typeface="Helvetica Neue Light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0.09921</cdr:x>
      <cdr:y>0.39058</cdr:y>
    </cdr:from>
    <cdr:to>
      <cdr:x>0.94186</cdr:x>
      <cdr:y>0.39409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739629" y="1140820"/>
          <a:ext cx="6281839" cy="10241"/>
        </a:xfrm>
        <a:prstGeom xmlns:a="http://schemas.openxmlformats.org/drawingml/2006/main" prst="line">
          <a:avLst/>
        </a:prstGeom>
        <a:ln xmlns:a="http://schemas.openxmlformats.org/drawingml/2006/main" w="9525" cmpd="sng">
          <a:solidFill>
            <a:schemeClr val="bg1">
              <a:lumMod val="75000"/>
            </a:schemeClr>
          </a:solidFill>
          <a:prstDash val="dot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27732-D8B0-AD42-94C6-6DB23631873D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E04BD-9036-0748-90F8-8EF03933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73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8A9EB-AE72-9644-B1F6-3A010381564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3C59B-0554-2E4F-A20B-7CA807469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1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2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08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 Light"/>
                <a:cs typeface="Helvetica Neue Light"/>
              </a:rPr>
              <a:t>This is possible because the scheduler has all of this lineage</a:t>
            </a:r>
            <a:r>
              <a:rPr lang="en-US" sz="1200" baseline="0" dirty="0" smtClean="0">
                <a:latin typeface="Helvetica Neue Light"/>
                <a:cs typeface="Helvetica Neue Light"/>
              </a:rPr>
              <a:t> information that was saved at task boundaries!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Helvetica Neue Light"/>
              <a:cs typeface="Helvetica Neue Light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1200" baseline="0" dirty="0" smtClean="0">
                <a:latin typeface="Helvetica Neue Light"/>
                <a:cs typeface="Helvetica Neue Light"/>
              </a:rPr>
              <a:t>Scheduler captures relationships between tasks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1200" baseline="0" dirty="0" smtClean="0">
                <a:latin typeface="Helvetica Neue Light"/>
                <a:cs typeface="Helvetica Neue Light"/>
              </a:rPr>
              <a:t>Some intermediate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3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 Light"/>
                <a:cs typeface="Helvetica Neue Light"/>
              </a:rPr>
              <a:t>Start </a:t>
            </a:r>
            <a:r>
              <a:rPr lang="en-US" sz="1200" dirty="0" smtClean="0">
                <a:latin typeface="Helvetica Neue Light"/>
                <a:cs typeface="Helvetica Neue Light"/>
              </a:rPr>
              <a:t>from last checkpoint. Reuse any intermediate results – only replay tasks that were executed on failed machine (lineage). Also run independent recovery tasks in parallel (e.g. map tasks across time steps)</a:t>
            </a:r>
            <a:r>
              <a:rPr lang="en-US" sz="1200" dirty="0" smtClean="0">
                <a:latin typeface="Helvetica Neue Light"/>
                <a:cs typeface="Helvetica Neue Light"/>
              </a:rPr>
              <a:t>.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7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drive to lower output granularity because</a:t>
            </a:r>
            <a:r>
              <a:rPr lang="en-US" baseline="0" dirty="0" smtClean="0"/>
              <a:t> of limitations of communicating with central scheduler!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9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5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can’t the scheduler get to super fine granularity?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9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</a:t>
            </a:r>
            <a:r>
              <a:rPr lang="en-US" dirty="0" err="1" smtClean="0"/>
              <a:t>ms</a:t>
            </a:r>
            <a:r>
              <a:rPr lang="en-US" dirty="0" smtClean="0"/>
              <a:t> for 128 machines out of 205ms  more than 70% of time. </a:t>
            </a:r>
            <a:r>
              <a:rPr lang="en-US" dirty="0" err="1" smtClean="0"/>
              <a:t>Aat</a:t>
            </a:r>
            <a:r>
              <a:rPr lang="en-US" dirty="0" smtClean="0"/>
              <a:t> </a:t>
            </a:r>
            <a:r>
              <a:rPr lang="en-US" dirty="0" smtClean="0"/>
              <a:t>128 machines, cannot</a:t>
            </a:r>
            <a:r>
              <a:rPr lang="en-US" baseline="0" dirty="0" smtClean="0"/>
              <a:t> run a batch in less than 150 </a:t>
            </a:r>
            <a:r>
              <a:rPr lang="en-US" baseline="0" dirty="0" smtClean="0"/>
              <a:t>milliseconds.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Green </a:t>
            </a:r>
            <a:r>
              <a:rPr lang="en-US" baseline="0" dirty="0" smtClean="0"/>
              <a:t>bar grows because </a:t>
            </a:r>
            <a:r>
              <a:rPr lang="en-US" baseline="0" dirty="0" err="1" smtClean="0"/>
              <a:t>dataplane</a:t>
            </a:r>
            <a:r>
              <a:rPr lang="en-US" baseline="0" dirty="0" smtClean="0"/>
              <a:t> shuffle gets worse (we have fixed reducers but more mappers).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57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44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two kinds of scheduler interactions: one within a batch</a:t>
            </a:r>
            <a:r>
              <a:rPr lang="en-US" baseline="0" dirty="0" smtClean="0"/>
              <a:t> and one across batches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8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7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8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4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Main thing that matters is we trigger once dependencies</a:t>
            </a:r>
            <a:r>
              <a:rPr lang="en-US" baseline="0" dirty="0" smtClean="0"/>
              <a:t> are met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8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8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77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5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Medians</a:t>
            </a:r>
          </a:p>
          <a:p>
            <a:r>
              <a:rPr lang="en-US" dirty="0" smtClean="0"/>
              <a:t>322ms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flink</a:t>
            </a:r>
            <a:endParaRPr lang="en-US" baseline="0" dirty="0" smtClean="0"/>
          </a:p>
          <a:p>
            <a:r>
              <a:rPr lang="en-US" dirty="0" smtClean="0"/>
              <a:t>349ms drizzle</a:t>
            </a:r>
          </a:p>
          <a:p>
            <a:r>
              <a:rPr lang="en-US" dirty="0" smtClean="0"/>
              <a:t>1280ms Spark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29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Source Sans Pro"/>
              <a:cs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7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high</a:t>
            </a:r>
            <a:r>
              <a:rPr lang="en-US" baseline="0" dirty="0" smtClean="0"/>
              <a:t> level themes here: anomaly detection, application telemetry / dynamic application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</a:t>
            </a:r>
            <a:r>
              <a:rPr lang="en-US" dirty="0" smtClean="0"/>
              <a:t>things where machine, not</a:t>
            </a:r>
            <a:r>
              <a:rPr lang="en-US" baseline="0" dirty="0" smtClean="0"/>
              <a:t> human, will act, and lower latency has meaningful impact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6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5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8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82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2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5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0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3C59B-0554-2E4F-A20B-7CA807469C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C08B-EB61-7642-99BC-61EC1DAB4C31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D5DF-FBB1-814B-B75B-206ED370117B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0D56C-5734-4442-86CB-DFA84216FEBB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0606-C5CC-3F4F-8570-36B803B1A46D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BA9A-9542-8247-A0A8-EFDB198DF072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B4EC0-F1CD-FE43-99BA-A12A74D1B434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9829-1336-CD4C-A3CE-7B8FA623B353}" type="datetime1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9900-DEE1-1D4B-A13F-D480C70D49E8}" type="datetime1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DEB-AF0D-9142-A128-ADB36BBAA9E7}" type="datetime1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57D0-B548-BB43-9C12-19785AAFF9CF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DF9A-F89B-B94A-8451-8A40136AF206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E4056-3ABA-1744-93C7-B505D4F6E891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chemeClr val="tx1"/>
          </a:solidFill>
          <a:latin typeface="Bebas Neue Regular"/>
          <a:ea typeface="+mj-ea"/>
          <a:cs typeface="Bebas Neue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tiff"/><Relationship Id="rId5" Type="http://schemas.openxmlformats.org/officeDocument/2006/relationships/image" Target="../media/image8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7.png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7.pn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8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8.tiff"/><Relationship Id="rId5" Type="http://schemas.openxmlformats.org/officeDocument/2006/relationships/image" Target="../media/image7.png"/><Relationship Id="rId6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tif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882" y="271080"/>
            <a:ext cx="8457259" cy="194539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77C00"/>
                </a:solidFill>
                <a:latin typeface="Bebas Neue Bold"/>
                <a:cs typeface="Bebas Neue Bold"/>
              </a:rPr>
              <a:t>DRIZZLE</a:t>
            </a:r>
            <a:r>
              <a:rPr lang="en-US" dirty="0" smtClean="0">
                <a:latin typeface="Bebas Neue Bold"/>
                <a:cs typeface="Bebas Neue Bold"/>
              </a:rPr>
              <a:t>:</a:t>
            </a:r>
            <a:br>
              <a:rPr lang="en-US" dirty="0" smtClean="0">
                <a:latin typeface="Bebas Neue Bold"/>
                <a:cs typeface="Bebas Neue Bold"/>
              </a:rPr>
            </a:br>
            <a:r>
              <a:rPr lang="en-US" dirty="0" smtClean="0">
                <a:latin typeface="Bebas Neue Bold"/>
                <a:cs typeface="Bebas Neue Bold"/>
              </a:rPr>
              <a:t>FAST AND Adaptable STREAM PROCESSING AT SCALE</a:t>
            </a:r>
            <a:endParaRPr lang="en-US" sz="3600" b="1" dirty="0">
              <a:latin typeface="Bebas Neue Bold"/>
              <a:cs typeface="Bebas Neue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880" y="3278716"/>
            <a:ext cx="8691402" cy="84902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Shivaram</a:t>
            </a:r>
            <a:r>
              <a:rPr lang="en-US" smtClean="0">
                <a:solidFill>
                  <a:schemeClr val="tx1"/>
                </a:solidFill>
              </a:rPr>
              <a:t> Venkataraman, </a:t>
            </a:r>
            <a:r>
              <a:rPr lang="en-US" err="1" smtClean="0">
                <a:solidFill>
                  <a:schemeClr val="tx1"/>
                </a:solidFill>
              </a:rPr>
              <a:t>Aurojit</a:t>
            </a:r>
            <a:r>
              <a:rPr lang="en-US" smtClean="0">
                <a:solidFill>
                  <a:schemeClr val="tx1"/>
                </a:solidFill>
              </a:rPr>
              <a:t> Panda, </a:t>
            </a:r>
            <a:r>
              <a:rPr lang="en-US" smtClean="0">
                <a:solidFill>
                  <a:schemeClr val="tx1"/>
                </a:solidFill>
                <a:latin typeface="Helvetica Neue "/>
                <a:cs typeface="Helvetica Neue "/>
              </a:rPr>
              <a:t>Kay Ousterhout</a:t>
            </a:r>
            <a:r>
              <a:rPr lang="en-US" smtClean="0">
                <a:solidFill>
                  <a:schemeClr val="tx1"/>
                </a:solidFill>
              </a:rPr>
              <a:t>, Michael </a:t>
            </a:r>
            <a:r>
              <a:rPr lang="en-US" err="1" smtClean="0">
                <a:solidFill>
                  <a:schemeClr val="tx1"/>
                </a:solidFill>
              </a:rPr>
              <a:t>Armbrust</a:t>
            </a:r>
            <a:r>
              <a:rPr lang="en-US" smtClean="0">
                <a:solidFill>
                  <a:schemeClr val="tx1"/>
                </a:solidFill>
              </a:rPr>
              <a:t>, Ali </a:t>
            </a:r>
            <a:r>
              <a:rPr lang="en-US" err="1" smtClean="0">
                <a:solidFill>
                  <a:schemeClr val="tx1"/>
                </a:solidFill>
              </a:rPr>
              <a:t>Ghodsi</a:t>
            </a:r>
            <a:r>
              <a:rPr lang="en-US" smtClean="0">
                <a:solidFill>
                  <a:schemeClr val="tx1"/>
                </a:solidFill>
              </a:rPr>
              <a:t>, Michael Franklin, Benjamin </a:t>
            </a:r>
            <a:r>
              <a:rPr lang="en-US" err="1" smtClean="0">
                <a:solidFill>
                  <a:schemeClr val="tx1"/>
                </a:solidFill>
              </a:rPr>
              <a:t>Recht</a:t>
            </a:r>
            <a:r>
              <a:rPr lang="en-US" smtClean="0">
                <a:solidFill>
                  <a:schemeClr val="tx1"/>
                </a:solidFill>
              </a:rPr>
              <a:t>, Ion </a:t>
            </a:r>
            <a:r>
              <a:rPr lang="en-US" err="1" smtClean="0">
                <a:solidFill>
                  <a:schemeClr val="tx1"/>
                </a:solidFill>
              </a:rPr>
              <a:t>Stoica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22" y="4343413"/>
            <a:ext cx="1331273" cy="49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21" y="2077057"/>
            <a:ext cx="1196588" cy="1201659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070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Straight Arrow Connector 465"/>
          <p:cNvCxnSpPr/>
          <p:nvPr/>
        </p:nvCxnSpPr>
        <p:spPr>
          <a:xfrm>
            <a:off x="5744755" y="301011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/>
          <p:cNvCxnSpPr>
            <a:stCxn id="161" idx="3"/>
            <a:endCxn id="388" idx="0"/>
          </p:cNvCxnSpPr>
          <p:nvPr/>
        </p:nvCxnSpPr>
        <p:spPr>
          <a:xfrm>
            <a:off x="4323374" y="303007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ight Arrow 165"/>
          <p:cNvSpPr/>
          <p:nvPr/>
        </p:nvSpPr>
        <p:spPr>
          <a:xfrm>
            <a:off x="2966044" y="1745192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Oval 398"/>
          <p:cNvSpPr/>
          <p:nvPr/>
        </p:nvSpPr>
        <p:spPr>
          <a:xfrm>
            <a:off x="7291113" y="238388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0" name="Oval 399"/>
          <p:cNvSpPr/>
          <p:nvPr/>
        </p:nvSpPr>
        <p:spPr>
          <a:xfrm>
            <a:off x="7293285" y="293969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1" name="Oval 400"/>
          <p:cNvSpPr/>
          <p:nvPr/>
        </p:nvSpPr>
        <p:spPr>
          <a:xfrm>
            <a:off x="7291113" y="3493155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2" name="Oval 401"/>
          <p:cNvSpPr/>
          <p:nvPr/>
        </p:nvSpPr>
        <p:spPr>
          <a:xfrm>
            <a:off x="7291113" y="4177511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3" name="Right Arrow 402"/>
          <p:cNvSpPr/>
          <p:nvPr/>
        </p:nvSpPr>
        <p:spPr>
          <a:xfrm>
            <a:off x="7525626" y="2291271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4" name="Right Arrow 403"/>
          <p:cNvSpPr/>
          <p:nvPr/>
        </p:nvSpPr>
        <p:spPr>
          <a:xfrm>
            <a:off x="7541530" y="2848286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ight Arrow 404"/>
          <p:cNvSpPr/>
          <p:nvPr/>
        </p:nvSpPr>
        <p:spPr>
          <a:xfrm>
            <a:off x="7537456" y="3400258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6" name="Right Arrow 405"/>
          <p:cNvSpPr/>
          <p:nvPr/>
        </p:nvSpPr>
        <p:spPr>
          <a:xfrm>
            <a:off x="7537456" y="4097799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7" name="Oval 406"/>
          <p:cNvSpPr/>
          <p:nvPr/>
        </p:nvSpPr>
        <p:spPr>
          <a:xfrm>
            <a:off x="8032159" y="294599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8" name="Oval 407"/>
          <p:cNvSpPr/>
          <p:nvPr/>
        </p:nvSpPr>
        <p:spPr>
          <a:xfrm>
            <a:off x="8041479" y="4172011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9" name="Right Arrow 408"/>
          <p:cNvSpPr/>
          <p:nvPr/>
        </p:nvSpPr>
        <p:spPr>
          <a:xfrm>
            <a:off x="8255323" y="2851959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" name="Right Arrow 409"/>
          <p:cNvSpPr/>
          <p:nvPr/>
        </p:nvSpPr>
        <p:spPr>
          <a:xfrm>
            <a:off x="8273329" y="4091807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1" name="Straight Arrow Connector 410"/>
          <p:cNvCxnSpPr/>
          <p:nvPr/>
        </p:nvCxnSpPr>
        <p:spPr>
          <a:xfrm>
            <a:off x="7221210" y="1929036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>
            <a:off x="7221210" y="1929036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>
            <a:off x="7221210" y="1929036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/>
          <p:nvPr/>
        </p:nvCxnSpPr>
        <p:spPr>
          <a:xfrm>
            <a:off x="7221210" y="1929036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/>
          <p:cNvCxnSpPr/>
          <p:nvPr/>
        </p:nvCxnSpPr>
        <p:spPr>
          <a:xfrm flipV="1">
            <a:off x="7915970" y="1908312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flipV="1">
            <a:off x="7915970" y="1908311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/>
          <p:cNvCxnSpPr>
            <a:endCxn id="407" idx="2"/>
          </p:cNvCxnSpPr>
          <p:nvPr/>
        </p:nvCxnSpPr>
        <p:spPr>
          <a:xfrm>
            <a:off x="7949179" y="1909271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>
            <a:endCxn id="408" idx="2"/>
          </p:cNvCxnSpPr>
          <p:nvPr/>
        </p:nvCxnSpPr>
        <p:spPr>
          <a:xfrm>
            <a:off x="7952848" y="1915044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/>
          <p:cNvCxnSpPr/>
          <p:nvPr/>
        </p:nvCxnSpPr>
        <p:spPr>
          <a:xfrm flipV="1">
            <a:off x="7915971" y="1908310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flipV="1">
            <a:off x="7915971" y="1906460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/>
          <p:cNvCxnSpPr>
            <a:stCxn id="410" idx="3"/>
          </p:cNvCxnSpPr>
          <p:nvPr/>
        </p:nvCxnSpPr>
        <p:spPr>
          <a:xfrm flipV="1">
            <a:off x="8573549" y="1936773"/>
            <a:ext cx="46835" cy="233601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flipV="1">
            <a:off x="8571364" y="1936774"/>
            <a:ext cx="49020" cy="110369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" name="Rounded Rectangle 426"/>
          <p:cNvSpPr/>
          <p:nvPr/>
        </p:nvSpPr>
        <p:spPr>
          <a:xfrm>
            <a:off x="7659647" y="303075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8" name="Oval 427"/>
          <p:cNvSpPr/>
          <p:nvPr/>
        </p:nvSpPr>
        <p:spPr>
          <a:xfrm>
            <a:off x="7761865" y="294924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9" name="Triangle 428"/>
          <p:cNvSpPr/>
          <p:nvPr/>
        </p:nvSpPr>
        <p:spPr>
          <a:xfrm>
            <a:off x="7539065" y="294733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Triangle 429"/>
          <p:cNvSpPr/>
          <p:nvPr/>
        </p:nvSpPr>
        <p:spPr>
          <a:xfrm>
            <a:off x="7737662" y="349407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Oval 430"/>
          <p:cNvSpPr/>
          <p:nvPr/>
        </p:nvSpPr>
        <p:spPr>
          <a:xfrm>
            <a:off x="7598856" y="357803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2" name="Rounded Rectangle 431"/>
          <p:cNvSpPr/>
          <p:nvPr/>
        </p:nvSpPr>
        <p:spPr>
          <a:xfrm>
            <a:off x="7693668" y="35912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3" name="Triangle 432"/>
          <p:cNvSpPr/>
          <p:nvPr/>
        </p:nvSpPr>
        <p:spPr>
          <a:xfrm>
            <a:off x="7540308" y="348270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4" name="Triangle 433"/>
          <p:cNvSpPr/>
          <p:nvPr/>
        </p:nvSpPr>
        <p:spPr>
          <a:xfrm>
            <a:off x="7595392" y="245562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5" name="Oval 434"/>
          <p:cNvSpPr/>
          <p:nvPr/>
        </p:nvSpPr>
        <p:spPr>
          <a:xfrm>
            <a:off x="7719932" y="247270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6" name="Oval 435"/>
          <p:cNvSpPr/>
          <p:nvPr/>
        </p:nvSpPr>
        <p:spPr>
          <a:xfrm>
            <a:off x="7532467" y="238778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7" name="Triangle 436"/>
          <p:cNvSpPr/>
          <p:nvPr/>
        </p:nvSpPr>
        <p:spPr>
          <a:xfrm>
            <a:off x="7661384" y="237737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8" name="Triangle 437"/>
          <p:cNvSpPr/>
          <p:nvPr/>
        </p:nvSpPr>
        <p:spPr>
          <a:xfrm>
            <a:off x="7576700" y="418884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9" name="Rounded Rectangle 438"/>
          <p:cNvSpPr/>
          <p:nvPr/>
        </p:nvSpPr>
        <p:spPr>
          <a:xfrm>
            <a:off x="7561787" y="428593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" name="Rounded Rectangle 439"/>
          <p:cNvSpPr/>
          <p:nvPr/>
        </p:nvSpPr>
        <p:spPr>
          <a:xfrm>
            <a:off x="7685551" y="423349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1" name="Rounded Rectangle 440"/>
          <p:cNvSpPr/>
          <p:nvPr/>
        </p:nvSpPr>
        <p:spPr>
          <a:xfrm>
            <a:off x="8265791" y="29370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2" name="Rounded Rectangle 441"/>
          <p:cNvSpPr/>
          <p:nvPr/>
        </p:nvSpPr>
        <p:spPr>
          <a:xfrm>
            <a:off x="8299294" y="304405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3" name="Rounded Rectangle 442"/>
          <p:cNvSpPr/>
          <p:nvPr/>
        </p:nvSpPr>
        <p:spPr>
          <a:xfrm>
            <a:off x="8407944" y="302354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4" name="Rounded Rectangle 443"/>
          <p:cNvSpPr/>
          <p:nvPr/>
        </p:nvSpPr>
        <p:spPr>
          <a:xfrm>
            <a:off x="8401458" y="292686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5" name="Triangle 444"/>
          <p:cNvSpPr/>
          <p:nvPr/>
        </p:nvSpPr>
        <p:spPr>
          <a:xfrm>
            <a:off x="8293126" y="428094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6" name="Triangle 445"/>
          <p:cNvSpPr/>
          <p:nvPr/>
        </p:nvSpPr>
        <p:spPr>
          <a:xfrm>
            <a:off x="8400905" y="415211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7" name="Triangle 446"/>
          <p:cNvSpPr/>
          <p:nvPr/>
        </p:nvSpPr>
        <p:spPr>
          <a:xfrm>
            <a:off x="8277734" y="417843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8" name="Triangle 447"/>
          <p:cNvSpPr/>
          <p:nvPr/>
        </p:nvSpPr>
        <p:spPr>
          <a:xfrm>
            <a:off x="8381367" y="425123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" y="0"/>
            <a:ext cx="22616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261630" y="0"/>
            <a:ext cx="68823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dirty="0" smtClean="0">
                <a:solidFill>
                  <a:srgbClr val="E17100"/>
                </a:solidFill>
              </a:rPr>
              <a:t>Execution models: </a:t>
            </a:r>
            <a:r>
              <a:rPr lang="en-US" dirty="0" smtClean="0"/>
              <a:t>Micro-batch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96335" y="196467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396335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396914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396914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1405430" y="229075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1405430" y="3050121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/>
          <p:cNvCxnSpPr>
            <a:endCxn id="70" idx="2"/>
          </p:cNvCxnSpPr>
          <p:nvPr/>
        </p:nvCxnSpPr>
        <p:spPr>
          <a:xfrm>
            <a:off x="586923" y="2059676"/>
            <a:ext cx="818507" cy="32608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9" idx="6"/>
            <a:endCxn id="71" idx="2"/>
          </p:cNvCxnSpPr>
          <p:nvPr/>
        </p:nvCxnSpPr>
        <p:spPr>
          <a:xfrm flipV="1">
            <a:off x="586923" y="3145127"/>
            <a:ext cx="818507" cy="314826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7" idx="6"/>
            <a:endCxn id="70" idx="2"/>
          </p:cNvCxnSpPr>
          <p:nvPr/>
        </p:nvCxnSpPr>
        <p:spPr>
          <a:xfrm>
            <a:off x="586342" y="2385759"/>
            <a:ext cx="81908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8" idx="6"/>
            <a:endCxn id="71" idx="2"/>
          </p:cNvCxnSpPr>
          <p:nvPr/>
        </p:nvCxnSpPr>
        <p:spPr>
          <a:xfrm>
            <a:off x="586923" y="3145127"/>
            <a:ext cx="818507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8" idx="6"/>
            <a:endCxn id="70" idx="2"/>
          </p:cNvCxnSpPr>
          <p:nvPr/>
        </p:nvCxnSpPr>
        <p:spPr>
          <a:xfrm flipV="1">
            <a:off x="586923" y="2385760"/>
            <a:ext cx="818507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9" idx="6"/>
            <a:endCxn id="70" idx="2"/>
          </p:cNvCxnSpPr>
          <p:nvPr/>
        </p:nvCxnSpPr>
        <p:spPr>
          <a:xfrm flipV="1">
            <a:off x="586923" y="2385760"/>
            <a:ext cx="818507" cy="107419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7" idx="6"/>
            <a:endCxn id="71" idx="2"/>
          </p:cNvCxnSpPr>
          <p:nvPr/>
        </p:nvCxnSpPr>
        <p:spPr>
          <a:xfrm>
            <a:off x="586342" y="2385760"/>
            <a:ext cx="819086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6" idx="6"/>
            <a:endCxn id="71" idx="2"/>
          </p:cNvCxnSpPr>
          <p:nvPr/>
        </p:nvCxnSpPr>
        <p:spPr>
          <a:xfrm>
            <a:off x="586342" y="2059675"/>
            <a:ext cx="819086" cy="1085451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 rot="5400000">
            <a:off x="429028" y="2467655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 dirty="0">
              <a:latin typeface="Open Sans Cond Light"/>
              <a:cs typeface="Open Sans Cond Light"/>
            </a:endParaRPr>
          </a:p>
        </p:txBody>
      </p:sp>
      <p:sp>
        <p:nvSpPr>
          <p:cNvPr id="81" name="Rectangle 80"/>
          <p:cNvSpPr/>
          <p:nvPr/>
        </p:nvSpPr>
        <p:spPr>
          <a:xfrm rot="5400000">
            <a:off x="1416943" y="246765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 dirty="0">
              <a:latin typeface="Open Sans Cond Light"/>
              <a:cs typeface="Open Sans Cond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5779" y="855786"/>
            <a:ext cx="795089" cy="734904"/>
            <a:chOff x="3734124" y="1555850"/>
            <a:chExt cx="1720526" cy="1590289"/>
          </a:xfrm>
        </p:grpSpPr>
        <p:sp>
          <p:nvSpPr>
            <p:cNvPr id="83" name="Oval 82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Arrow Connector 88"/>
            <p:cNvCxnSpPr>
              <a:endCxn id="87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6"/>
              <a:endCxn id="87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6"/>
              <a:endCxn id="88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6"/>
              <a:endCxn id="87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6" idx="6"/>
              <a:endCxn id="87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4" idx="6"/>
              <a:endCxn id="88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3" idx="6"/>
              <a:endCxn id="88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355503" y="862111"/>
            <a:ext cx="795089" cy="734904"/>
            <a:chOff x="3734124" y="1555850"/>
            <a:chExt cx="1720526" cy="1590289"/>
          </a:xfrm>
        </p:grpSpPr>
        <p:sp>
          <p:nvSpPr>
            <p:cNvPr id="100" name="Oval 9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7" name="Straight Arrow Connector 106"/>
            <p:cNvCxnSpPr>
              <a:endCxn id="104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3" idx="6"/>
              <a:endCxn id="105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1" idx="6"/>
              <a:endCxn id="104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2" idx="6"/>
              <a:endCxn id="105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2" idx="6"/>
              <a:endCxn id="104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03" idx="6"/>
              <a:endCxn id="104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1" idx="6"/>
              <a:endCxn id="105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0" idx="6"/>
              <a:endCxn id="105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768279" y="876965"/>
            <a:ext cx="795089" cy="734904"/>
            <a:chOff x="3734124" y="1555850"/>
            <a:chExt cx="1720526" cy="1590289"/>
          </a:xfrm>
        </p:grpSpPr>
        <p:sp>
          <p:nvSpPr>
            <p:cNvPr id="120" name="Oval 11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Straight Arrow Connector 127"/>
            <p:cNvCxnSpPr>
              <a:endCxn id="126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5" idx="6"/>
              <a:endCxn id="127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3" idx="6"/>
              <a:endCxn id="126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4" idx="6"/>
              <a:endCxn id="127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24" idx="6"/>
              <a:endCxn id="126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25" idx="6"/>
              <a:endCxn id="126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23" idx="6"/>
              <a:endCxn id="127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0" idx="6"/>
              <a:endCxn id="127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2293782"/>
            <a:ext cx="387804" cy="38780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2860487"/>
            <a:ext cx="387804" cy="38780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3406289"/>
            <a:ext cx="387804" cy="38780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4100999"/>
            <a:ext cx="387804" cy="387804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 rot="5400000">
            <a:off x="2562634" y="3717434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035947" y="238102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48" name="Oval 147"/>
          <p:cNvSpPr/>
          <p:nvPr/>
        </p:nvSpPr>
        <p:spPr>
          <a:xfrm>
            <a:off x="3038119" y="293682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3035947" y="349029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51" name="Oval 150"/>
          <p:cNvSpPr/>
          <p:nvPr/>
        </p:nvSpPr>
        <p:spPr>
          <a:xfrm>
            <a:off x="3035947" y="4174649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52" name="Right Arrow 151"/>
          <p:cNvSpPr/>
          <p:nvPr/>
        </p:nvSpPr>
        <p:spPr>
          <a:xfrm>
            <a:off x="3270460" y="228840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ight Arrow 153"/>
          <p:cNvSpPr/>
          <p:nvPr/>
        </p:nvSpPr>
        <p:spPr>
          <a:xfrm>
            <a:off x="3286364" y="2845424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ight Arrow 154"/>
          <p:cNvSpPr/>
          <p:nvPr/>
        </p:nvSpPr>
        <p:spPr>
          <a:xfrm>
            <a:off x="3282290" y="339739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ight Arrow 156"/>
          <p:cNvSpPr/>
          <p:nvPr/>
        </p:nvSpPr>
        <p:spPr>
          <a:xfrm>
            <a:off x="3282290" y="4094937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Oval 157"/>
          <p:cNvSpPr/>
          <p:nvPr/>
        </p:nvSpPr>
        <p:spPr>
          <a:xfrm>
            <a:off x="3776993" y="2943135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60" name="Oval 159"/>
          <p:cNvSpPr/>
          <p:nvPr/>
        </p:nvSpPr>
        <p:spPr>
          <a:xfrm>
            <a:off x="3786313" y="416914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61" name="Right Arrow 160"/>
          <p:cNvSpPr/>
          <p:nvPr/>
        </p:nvSpPr>
        <p:spPr>
          <a:xfrm>
            <a:off x="4000157" y="2849097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ight Arrow 162"/>
          <p:cNvSpPr/>
          <p:nvPr/>
        </p:nvSpPr>
        <p:spPr>
          <a:xfrm>
            <a:off x="4018163" y="4088945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31" y="1745837"/>
            <a:ext cx="387804" cy="387804"/>
          </a:xfrm>
          <a:prstGeom prst="rect">
            <a:avLst/>
          </a:prstGeom>
        </p:spPr>
      </p:pic>
      <p:cxnSp>
        <p:nvCxnSpPr>
          <p:cNvPr id="167" name="Straight Arrow Connector 166"/>
          <p:cNvCxnSpPr>
            <a:stCxn id="166" idx="1"/>
            <a:endCxn id="147" idx="2"/>
          </p:cNvCxnSpPr>
          <p:nvPr/>
        </p:nvCxnSpPr>
        <p:spPr>
          <a:xfrm>
            <a:off x="2966044" y="1926174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6" idx="1"/>
            <a:endCxn id="148" idx="2"/>
          </p:cNvCxnSpPr>
          <p:nvPr/>
        </p:nvCxnSpPr>
        <p:spPr>
          <a:xfrm>
            <a:off x="2966044" y="1926174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66" idx="1"/>
            <a:endCxn id="149" idx="3"/>
          </p:cNvCxnSpPr>
          <p:nvPr/>
        </p:nvCxnSpPr>
        <p:spPr>
          <a:xfrm>
            <a:off x="2966044" y="1926174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6" idx="1"/>
            <a:endCxn id="151" idx="2"/>
          </p:cNvCxnSpPr>
          <p:nvPr/>
        </p:nvCxnSpPr>
        <p:spPr>
          <a:xfrm>
            <a:off x="2966044" y="1926174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52" idx="3"/>
          </p:cNvCxnSpPr>
          <p:nvPr/>
        </p:nvCxnSpPr>
        <p:spPr>
          <a:xfrm flipV="1">
            <a:off x="3660804" y="1905450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54" idx="3"/>
          </p:cNvCxnSpPr>
          <p:nvPr/>
        </p:nvCxnSpPr>
        <p:spPr>
          <a:xfrm flipV="1">
            <a:off x="3660804" y="1905449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endCxn id="158" idx="2"/>
          </p:cNvCxnSpPr>
          <p:nvPr/>
        </p:nvCxnSpPr>
        <p:spPr>
          <a:xfrm>
            <a:off x="3696198" y="1929036"/>
            <a:ext cx="80795" cy="110910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endCxn id="160" idx="2"/>
          </p:cNvCxnSpPr>
          <p:nvPr/>
        </p:nvCxnSpPr>
        <p:spPr>
          <a:xfrm>
            <a:off x="3686784" y="1929036"/>
            <a:ext cx="99529" cy="23351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>
            <a:stCxn id="155" idx="3"/>
          </p:cNvCxnSpPr>
          <p:nvPr/>
        </p:nvCxnSpPr>
        <p:spPr>
          <a:xfrm flipV="1">
            <a:off x="3660805" y="1905448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57" idx="3"/>
          </p:cNvCxnSpPr>
          <p:nvPr/>
        </p:nvCxnSpPr>
        <p:spPr>
          <a:xfrm flipV="1">
            <a:off x="3660805" y="1903598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>
            <a:stCxn id="161" idx="3"/>
          </p:cNvCxnSpPr>
          <p:nvPr/>
        </p:nvCxnSpPr>
        <p:spPr>
          <a:xfrm flipV="1">
            <a:off x="4323374" y="1922115"/>
            <a:ext cx="66143" cy="110796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163" idx="3"/>
          </p:cNvCxnSpPr>
          <p:nvPr/>
        </p:nvCxnSpPr>
        <p:spPr>
          <a:xfrm flipV="1">
            <a:off x="4318383" y="1936773"/>
            <a:ext cx="67776" cy="233315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61" idx="3"/>
            <a:endCxn id="314" idx="2"/>
          </p:cNvCxnSpPr>
          <p:nvPr/>
        </p:nvCxnSpPr>
        <p:spPr>
          <a:xfrm flipV="1">
            <a:off x="4323374" y="2806612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2" y="1128299"/>
            <a:ext cx="22616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Group by user,</a:t>
            </a:r>
          </a:p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run anomaly detection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7206445" y="848687"/>
            <a:ext cx="795089" cy="734904"/>
            <a:chOff x="3734124" y="1555850"/>
            <a:chExt cx="1720526" cy="1590289"/>
          </a:xfrm>
        </p:grpSpPr>
        <p:sp>
          <p:nvSpPr>
            <p:cNvPr id="121" name="Oval 12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181" name="Oval 180"/>
          <p:cNvSpPr/>
          <p:nvPr/>
        </p:nvSpPr>
        <p:spPr>
          <a:xfrm>
            <a:off x="4456062" y="23810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3" name="Oval 182"/>
          <p:cNvSpPr/>
          <p:nvPr/>
        </p:nvSpPr>
        <p:spPr>
          <a:xfrm>
            <a:off x="4458234" y="2936827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4" name="Oval 183"/>
          <p:cNvSpPr/>
          <p:nvPr/>
        </p:nvSpPr>
        <p:spPr>
          <a:xfrm>
            <a:off x="4456062" y="3490292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6" name="Oval 185"/>
          <p:cNvSpPr/>
          <p:nvPr/>
        </p:nvSpPr>
        <p:spPr>
          <a:xfrm>
            <a:off x="4456062" y="4174648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7" name="Right Arrow 186"/>
          <p:cNvSpPr/>
          <p:nvPr/>
        </p:nvSpPr>
        <p:spPr>
          <a:xfrm>
            <a:off x="4690575" y="228840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Right Arrow 188"/>
          <p:cNvSpPr/>
          <p:nvPr/>
        </p:nvSpPr>
        <p:spPr>
          <a:xfrm>
            <a:off x="4706479" y="2845423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ight Arrow 189"/>
          <p:cNvSpPr/>
          <p:nvPr/>
        </p:nvSpPr>
        <p:spPr>
          <a:xfrm>
            <a:off x="4702405" y="3397395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Right Arrow 191"/>
          <p:cNvSpPr/>
          <p:nvPr/>
        </p:nvSpPr>
        <p:spPr>
          <a:xfrm>
            <a:off x="4702405" y="409493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Oval 192"/>
          <p:cNvSpPr/>
          <p:nvPr/>
        </p:nvSpPr>
        <p:spPr>
          <a:xfrm>
            <a:off x="5197108" y="2943134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94" name="Oval 193"/>
          <p:cNvSpPr/>
          <p:nvPr/>
        </p:nvSpPr>
        <p:spPr>
          <a:xfrm>
            <a:off x="5206428" y="416914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95" name="Right Arrow 194"/>
          <p:cNvSpPr/>
          <p:nvPr/>
        </p:nvSpPr>
        <p:spPr>
          <a:xfrm>
            <a:off x="5420272" y="2837896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ight Arrow 195"/>
          <p:cNvSpPr/>
          <p:nvPr/>
        </p:nvSpPr>
        <p:spPr>
          <a:xfrm>
            <a:off x="5438278" y="408894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4386159" y="1926173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4386159" y="1926173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4386159" y="1926173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endCxn id="186" idx="2"/>
          </p:cNvCxnSpPr>
          <p:nvPr/>
        </p:nvCxnSpPr>
        <p:spPr>
          <a:xfrm>
            <a:off x="4386159" y="1926173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5080919" y="1905449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5080919" y="1905448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endCxn id="193" idx="2"/>
          </p:cNvCxnSpPr>
          <p:nvPr/>
        </p:nvCxnSpPr>
        <p:spPr>
          <a:xfrm>
            <a:off x="5114128" y="1906408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endCxn id="194" idx="2"/>
          </p:cNvCxnSpPr>
          <p:nvPr/>
        </p:nvCxnSpPr>
        <p:spPr>
          <a:xfrm>
            <a:off x="5117797" y="1912181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5080920" y="1905447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5080920" y="1905449"/>
            <a:ext cx="39427" cy="261490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95" idx="3"/>
          </p:cNvCxnSpPr>
          <p:nvPr/>
        </p:nvCxnSpPr>
        <p:spPr>
          <a:xfrm flipV="1">
            <a:off x="5743489" y="1922710"/>
            <a:ext cx="41844" cy="109616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96" idx="3"/>
          </p:cNvCxnSpPr>
          <p:nvPr/>
        </p:nvCxnSpPr>
        <p:spPr>
          <a:xfrm flipV="1">
            <a:off x="5738498" y="1922711"/>
            <a:ext cx="46835" cy="234721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Oval 213"/>
          <p:cNvSpPr/>
          <p:nvPr/>
        </p:nvSpPr>
        <p:spPr>
          <a:xfrm>
            <a:off x="5876176" y="238042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5" name="Oval 214"/>
          <p:cNvSpPr/>
          <p:nvPr/>
        </p:nvSpPr>
        <p:spPr>
          <a:xfrm>
            <a:off x="5878348" y="293623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6" name="Oval 215"/>
          <p:cNvSpPr/>
          <p:nvPr/>
        </p:nvSpPr>
        <p:spPr>
          <a:xfrm>
            <a:off x="5876176" y="348969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7" name="Oval 216"/>
          <p:cNvSpPr/>
          <p:nvPr/>
        </p:nvSpPr>
        <p:spPr>
          <a:xfrm>
            <a:off x="5876176" y="4203370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8" name="Right Arrow 217"/>
          <p:cNvSpPr/>
          <p:nvPr/>
        </p:nvSpPr>
        <p:spPr>
          <a:xfrm>
            <a:off x="6110689" y="228781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Right Arrow 218"/>
          <p:cNvSpPr/>
          <p:nvPr/>
        </p:nvSpPr>
        <p:spPr>
          <a:xfrm>
            <a:off x="6126593" y="284482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ight Arrow 219"/>
          <p:cNvSpPr/>
          <p:nvPr/>
        </p:nvSpPr>
        <p:spPr>
          <a:xfrm>
            <a:off x="6122519" y="339680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Right Arrow 220"/>
          <p:cNvSpPr/>
          <p:nvPr/>
        </p:nvSpPr>
        <p:spPr>
          <a:xfrm>
            <a:off x="6122519" y="409434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Oval 221"/>
          <p:cNvSpPr/>
          <p:nvPr/>
        </p:nvSpPr>
        <p:spPr>
          <a:xfrm>
            <a:off x="6617222" y="294253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6626542" y="416855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24" name="Right Arrow 223"/>
          <p:cNvSpPr/>
          <p:nvPr/>
        </p:nvSpPr>
        <p:spPr>
          <a:xfrm>
            <a:off x="6840386" y="2837301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Right Arrow 224"/>
          <p:cNvSpPr/>
          <p:nvPr/>
        </p:nvSpPr>
        <p:spPr>
          <a:xfrm>
            <a:off x="6858392" y="4077149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6" name="Straight Arrow Connector 225"/>
          <p:cNvCxnSpPr/>
          <p:nvPr/>
        </p:nvCxnSpPr>
        <p:spPr>
          <a:xfrm>
            <a:off x="5806273" y="192557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806273" y="192557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>
            <a:off x="5806273" y="192557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endCxn id="217" idx="2"/>
          </p:cNvCxnSpPr>
          <p:nvPr/>
        </p:nvCxnSpPr>
        <p:spPr>
          <a:xfrm>
            <a:off x="5806273" y="1954895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6501033" y="1904854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6501033" y="1904853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endCxn id="222" idx="2"/>
          </p:cNvCxnSpPr>
          <p:nvPr/>
        </p:nvCxnSpPr>
        <p:spPr>
          <a:xfrm>
            <a:off x="6534242" y="1905813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endCxn id="223" idx="2"/>
          </p:cNvCxnSpPr>
          <p:nvPr/>
        </p:nvCxnSpPr>
        <p:spPr>
          <a:xfrm>
            <a:off x="6537911" y="1911586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501034" y="1904852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6501034" y="1904854"/>
            <a:ext cx="39427" cy="261490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225" idx="3"/>
          </p:cNvCxnSpPr>
          <p:nvPr/>
        </p:nvCxnSpPr>
        <p:spPr>
          <a:xfrm flipV="1">
            <a:off x="7158612" y="1922116"/>
            <a:ext cx="46835" cy="233601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V="1">
            <a:off x="7156427" y="1922115"/>
            <a:ext cx="49020" cy="110369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Rounded Rectangle 263"/>
          <p:cNvSpPr/>
          <p:nvPr/>
        </p:nvSpPr>
        <p:spPr>
          <a:xfrm>
            <a:off x="3404481" y="30278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Oval 264"/>
          <p:cNvSpPr/>
          <p:nvPr/>
        </p:nvSpPr>
        <p:spPr>
          <a:xfrm>
            <a:off x="3506699" y="294637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riangle 265"/>
          <p:cNvSpPr/>
          <p:nvPr/>
        </p:nvSpPr>
        <p:spPr>
          <a:xfrm>
            <a:off x="3283899" y="29444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Triangle 266"/>
          <p:cNvSpPr/>
          <p:nvPr/>
        </p:nvSpPr>
        <p:spPr>
          <a:xfrm>
            <a:off x="3482496" y="349121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Oval 267"/>
          <p:cNvSpPr/>
          <p:nvPr/>
        </p:nvSpPr>
        <p:spPr>
          <a:xfrm>
            <a:off x="3343690" y="357516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Rounded Rectangle 268"/>
          <p:cNvSpPr/>
          <p:nvPr/>
        </p:nvSpPr>
        <p:spPr>
          <a:xfrm>
            <a:off x="3438502" y="358836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0" name="Triangle 269"/>
          <p:cNvSpPr/>
          <p:nvPr/>
        </p:nvSpPr>
        <p:spPr>
          <a:xfrm>
            <a:off x="3285142" y="347984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Triangle 270"/>
          <p:cNvSpPr/>
          <p:nvPr/>
        </p:nvSpPr>
        <p:spPr>
          <a:xfrm>
            <a:off x="3340226" y="24527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Oval 271"/>
          <p:cNvSpPr/>
          <p:nvPr/>
        </p:nvSpPr>
        <p:spPr>
          <a:xfrm>
            <a:off x="3464766" y="246983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/>
          <p:cNvSpPr/>
          <p:nvPr/>
        </p:nvSpPr>
        <p:spPr>
          <a:xfrm>
            <a:off x="3277301" y="238492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Triangle 274"/>
          <p:cNvSpPr/>
          <p:nvPr/>
        </p:nvSpPr>
        <p:spPr>
          <a:xfrm>
            <a:off x="3406218" y="237451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" name="Triangle 275"/>
          <p:cNvSpPr/>
          <p:nvPr/>
        </p:nvSpPr>
        <p:spPr>
          <a:xfrm>
            <a:off x="3321534" y="4185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Rounded Rectangle 276"/>
          <p:cNvSpPr/>
          <p:nvPr/>
        </p:nvSpPr>
        <p:spPr>
          <a:xfrm>
            <a:off x="3306621" y="42830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Rounded Rectangle 277"/>
          <p:cNvSpPr/>
          <p:nvPr/>
        </p:nvSpPr>
        <p:spPr>
          <a:xfrm>
            <a:off x="3430385" y="423063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Rounded Rectangle 279"/>
          <p:cNvSpPr/>
          <p:nvPr/>
        </p:nvSpPr>
        <p:spPr>
          <a:xfrm>
            <a:off x="4010625" y="293420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1" name="Rounded Rectangle 280"/>
          <p:cNvSpPr/>
          <p:nvPr/>
        </p:nvSpPr>
        <p:spPr>
          <a:xfrm>
            <a:off x="4044128" y="304119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2" name="Rounded Rectangle 281"/>
          <p:cNvSpPr/>
          <p:nvPr/>
        </p:nvSpPr>
        <p:spPr>
          <a:xfrm>
            <a:off x="4152778" y="30206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3" name="Rounded Rectangle 282"/>
          <p:cNvSpPr/>
          <p:nvPr/>
        </p:nvSpPr>
        <p:spPr>
          <a:xfrm>
            <a:off x="4146292" y="292400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Triangle 283"/>
          <p:cNvSpPr/>
          <p:nvPr/>
        </p:nvSpPr>
        <p:spPr>
          <a:xfrm>
            <a:off x="4037960" y="42780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5" name="Triangle 284"/>
          <p:cNvSpPr/>
          <p:nvPr/>
        </p:nvSpPr>
        <p:spPr>
          <a:xfrm>
            <a:off x="4145739" y="41492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Triangle 285"/>
          <p:cNvSpPr/>
          <p:nvPr/>
        </p:nvSpPr>
        <p:spPr>
          <a:xfrm>
            <a:off x="4022568" y="41755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7" name="Triangle 286"/>
          <p:cNvSpPr/>
          <p:nvPr/>
        </p:nvSpPr>
        <p:spPr>
          <a:xfrm>
            <a:off x="4126201" y="424837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10361" y="2288409"/>
            <a:ext cx="477539" cy="518203"/>
            <a:chOff x="4110361" y="3264544"/>
            <a:chExt cx="477539" cy="518203"/>
          </a:xfrm>
        </p:grpSpPr>
        <p:sp>
          <p:nvSpPr>
            <p:cNvPr id="314" name="Rounded Rectangle 313"/>
            <p:cNvSpPr/>
            <p:nvPr/>
          </p:nvSpPr>
          <p:spPr>
            <a:xfrm>
              <a:off x="4110361" y="3264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187374" y="3340924"/>
              <a:ext cx="371708" cy="361963"/>
              <a:chOff x="3825281" y="3656067"/>
              <a:chExt cx="371708" cy="361963"/>
            </a:xfrm>
          </p:grpSpPr>
          <p:cxnSp>
            <p:nvCxnSpPr>
              <p:cNvPr id="288" name="Straight Arrow Connector 287"/>
              <p:cNvCxnSpPr/>
              <p:nvPr/>
            </p:nvCxnSpPr>
            <p:spPr>
              <a:xfrm flipV="1">
                <a:off x="3825281" y="3656067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>
                <a:off x="3831030" y="4018029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3" name="Rounded Rectangle 292"/>
              <p:cNvSpPr/>
              <p:nvPr/>
            </p:nvSpPr>
            <p:spPr>
              <a:xfrm>
                <a:off x="3853846" y="3961966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Rounded Rectangle 294"/>
              <p:cNvSpPr/>
              <p:nvPr/>
            </p:nvSpPr>
            <p:spPr>
              <a:xfrm>
                <a:off x="3920109" y="3962940"/>
                <a:ext cx="45719" cy="4571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Rounded Rectangle 295"/>
              <p:cNvSpPr/>
              <p:nvPr/>
            </p:nvSpPr>
            <p:spPr>
              <a:xfrm>
                <a:off x="3853846" y="3909880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Rounded Rectangle 296"/>
              <p:cNvSpPr/>
              <p:nvPr/>
            </p:nvSpPr>
            <p:spPr>
              <a:xfrm>
                <a:off x="4042375" y="3959577"/>
                <a:ext cx="45719" cy="4571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110361" y="3525544"/>
            <a:ext cx="477539" cy="518203"/>
            <a:chOff x="4110361" y="3525544"/>
            <a:chExt cx="477539" cy="518203"/>
          </a:xfrm>
        </p:grpSpPr>
        <p:sp>
          <p:nvSpPr>
            <p:cNvPr id="357" name="Rounded Rectangle 356"/>
            <p:cNvSpPr/>
            <p:nvPr/>
          </p:nvSpPr>
          <p:spPr>
            <a:xfrm>
              <a:off x="4110361" y="3525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187374" y="3607192"/>
              <a:ext cx="371708" cy="361963"/>
              <a:chOff x="3811489" y="4531473"/>
              <a:chExt cx="371708" cy="361963"/>
            </a:xfrm>
          </p:grpSpPr>
          <p:cxnSp>
            <p:nvCxnSpPr>
              <p:cNvPr id="290" name="Straight Arrow Connector 289"/>
              <p:cNvCxnSpPr/>
              <p:nvPr/>
            </p:nvCxnSpPr>
            <p:spPr>
              <a:xfrm flipV="1">
                <a:off x="3811489" y="4531473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/>
              <p:nvPr/>
            </p:nvCxnSpPr>
            <p:spPr>
              <a:xfrm>
                <a:off x="3817238" y="4893435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2" name="Triangle 291"/>
              <p:cNvSpPr/>
              <p:nvPr/>
            </p:nvSpPr>
            <p:spPr>
              <a:xfrm>
                <a:off x="3975142" y="4825338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Triangle 293"/>
              <p:cNvSpPr/>
              <p:nvPr/>
            </p:nvSpPr>
            <p:spPr>
              <a:xfrm>
                <a:off x="3911366" y="4825338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Triangle 297"/>
              <p:cNvSpPr/>
              <p:nvPr/>
            </p:nvSpPr>
            <p:spPr>
              <a:xfrm>
                <a:off x="3975142" y="4766803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Triangle 300"/>
              <p:cNvSpPr/>
              <p:nvPr/>
            </p:nvSpPr>
            <p:spPr>
              <a:xfrm>
                <a:off x="3914707" y="4766803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17" name="Triangle 316"/>
          <p:cNvSpPr/>
          <p:nvPr/>
        </p:nvSpPr>
        <p:spPr>
          <a:xfrm>
            <a:off x="4768549" y="292046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Rounded Rectangle 317"/>
          <p:cNvSpPr/>
          <p:nvPr/>
        </p:nvSpPr>
        <p:spPr>
          <a:xfrm>
            <a:off x="4873141" y="298867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9" name="Rounded Rectangle 318"/>
          <p:cNvSpPr/>
          <p:nvPr/>
        </p:nvSpPr>
        <p:spPr>
          <a:xfrm>
            <a:off x="4724555" y="303106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1" name="Triangle 320"/>
          <p:cNvSpPr/>
          <p:nvPr/>
        </p:nvSpPr>
        <p:spPr>
          <a:xfrm>
            <a:off x="4815339" y="34806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2" name="Oval 321"/>
          <p:cNvSpPr/>
          <p:nvPr/>
        </p:nvSpPr>
        <p:spPr>
          <a:xfrm>
            <a:off x="4710956" y="352554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3" name="Rounded Rectangle 322"/>
          <p:cNvSpPr/>
          <p:nvPr/>
        </p:nvSpPr>
        <p:spPr>
          <a:xfrm>
            <a:off x="4924190" y="354616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4" name="Oval 323"/>
          <p:cNvSpPr/>
          <p:nvPr/>
        </p:nvSpPr>
        <p:spPr>
          <a:xfrm>
            <a:off x="4861195" y="241343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Rounded Rectangle 324"/>
          <p:cNvSpPr/>
          <p:nvPr/>
        </p:nvSpPr>
        <p:spPr>
          <a:xfrm>
            <a:off x="4763588" y="247413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6" name="Triangle 325"/>
          <p:cNvSpPr/>
          <p:nvPr/>
        </p:nvSpPr>
        <p:spPr>
          <a:xfrm>
            <a:off x="4704194" y="237451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" name="Oval 326"/>
          <p:cNvSpPr/>
          <p:nvPr/>
        </p:nvSpPr>
        <p:spPr>
          <a:xfrm>
            <a:off x="4718958" y="418655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8" name="Oval 327"/>
          <p:cNvSpPr/>
          <p:nvPr/>
        </p:nvSpPr>
        <p:spPr>
          <a:xfrm>
            <a:off x="4801075" y="4256293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9" name="Triangle 328"/>
          <p:cNvSpPr/>
          <p:nvPr/>
        </p:nvSpPr>
        <p:spPr>
          <a:xfrm>
            <a:off x="4899327" y="418655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0" name="Rounded Rectangle 329"/>
          <p:cNvSpPr/>
          <p:nvPr/>
        </p:nvSpPr>
        <p:spPr>
          <a:xfrm>
            <a:off x="5604388" y="295825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Rounded Rectangle 330"/>
          <p:cNvSpPr/>
          <p:nvPr/>
        </p:nvSpPr>
        <p:spPr>
          <a:xfrm>
            <a:off x="5491940" y="303068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2" name="Rounded Rectangle 331"/>
          <p:cNvSpPr/>
          <p:nvPr/>
        </p:nvSpPr>
        <p:spPr>
          <a:xfrm>
            <a:off x="5441576" y="293713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Triangle 332"/>
          <p:cNvSpPr/>
          <p:nvPr/>
        </p:nvSpPr>
        <p:spPr>
          <a:xfrm>
            <a:off x="5569186" y="414925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4" name="Triangle 333"/>
          <p:cNvSpPr/>
          <p:nvPr/>
        </p:nvSpPr>
        <p:spPr>
          <a:xfrm>
            <a:off x="5574010" y="425485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5" name="Triangle 334"/>
          <p:cNvSpPr/>
          <p:nvPr/>
        </p:nvSpPr>
        <p:spPr>
          <a:xfrm>
            <a:off x="5440843" y="416686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Triangle 335"/>
          <p:cNvSpPr/>
          <p:nvPr/>
        </p:nvSpPr>
        <p:spPr>
          <a:xfrm>
            <a:off x="5443392" y="426733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Oval 298"/>
          <p:cNvSpPr/>
          <p:nvPr/>
        </p:nvSpPr>
        <p:spPr>
          <a:xfrm>
            <a:off x="6260815" y="23732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0" name="Triangle 299"/>
          <p:cNvSpPr/>
          <p:nvPr/>
        </p:nvSpPr>
        <p:spPr>
          <a:xfrm>
            <a:off x="6106515" y="247518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Triangle 302"/>
          <p:cNvSpPr/>
          <p:nvPr/>
        </p:nvSpPr>
        <p:spPr>
          <a:xfrm>
            <a:off x="6260826" y="357260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" name="Oval 308"/>
          <p:cNvSpPr/>
          <p:nvPr/>
        </p:nvSpPr>
        <p:spPr>
          <a:xfrm>
            <a:off x="6161167" y="299279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0" name="Triangle 309"/>
          <p:cNvSpPr/>
          <p:nvPr/>
        </p:nvSpPr>
        <p:spPr>
          <a:xfrm>
            <a:off x="6259419" y="292305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" name="Oval 310"/>
          <p:cNvSpPr/>
          <p:nvPr/>
        </p:nvSpPr>
        <p:spPr>
          <a:xfrm>
            <a:off x="6380060" y="421589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3" name="Oval 312"/>
          <p:cNvSpPr/>
          <p:nvPr/>
        </p:nvSpPr>
        <p:spPr>
          <a:xfrm>
            <a:off x="6124807" y="424671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Triangle 314"/>
          <p:cNvSpPr/>
          <p:nvPr/>
        </p:nvSpPr>
        <p:spPr>
          <a:xfrm>
            <a:off x="6223059" y="417697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riangle 319"/>
          <p:cNvSpPr/>
          <p:nvPr/>
        </p:nvSpPr>
        <p:spPr>
          <a:xfrm>
            <a:off x="6332466" y="347724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6" name="Rounded Rectangle 365"/>
          <p:cNvSpPr/>
          <p:nvPr/>
        </p:nvSpPr>
        <p:spPr>
          <a:xfrm>
            <a:off x="6164157" y="238690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Rounded Rectangle 366"/>
          <p:cNvSpPr/>
          <p:nvPr/>
        </p:nvSpPr>
        <p:spPr>
          <a:xfrm>
            <a:off x="6131623" y="349069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8" name="Rounded Rectangle 367"/>
          <p:cNvSpPr/>
          <p:nvPr/>
        </p:nvSpPr>
        <p:spPr>
          <a:xfrm>
            <a:off x="6318813" y="301614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9" name="Rounded Rectangle 368"/>
          <p:cNvSpPr/>
          <p:nvPr/>
        </p:nvSpPr>
        <p:spPr>
          <a:xfrm>
            <a:off x="6282453" y="427006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0" name="Rounded Rectangle 369"/>
          <p:cNvSpPr/>
          <p:nvPr/>
        </p:nvSpPr>
        <p:spPr>
          <a:xfrm>
            <a:off x="6849559" y="292277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1" name="Rounded Rectangle 370"/>
          <p:cNvSpPr/>
          <p:nvPr/>
        </p:nvSpPr>
        <p:spPr>
          <a:xfrm>
            <a:off x="6982747" y="30367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2" name="Rounded Rectangle 371"/>
          <p:cNvSpPr/>
          <p:nvPr/>
        </p:nvSpPr>
        <p:spPr>
          <a:xfrm>
            <a:off x="7021932" y="294062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3" name="Rounded Rectangle 372"/>
          <p:cNvSpPr/>
          <p:nvPr/>
        </p:nvSpPr>
        <p:spPr>
          <a:xfrm>
            <a:off x="6862356" y="302361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4" name="Triangle 373"/>
          <p:cNvSpPr/>
          <p:nvPr/>
        </p:nvSpPr>
        <p:spPr>
          <a:xfrm>
            <a:off x="6874078" y="416754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5" name="Triangle 374"/>
          <p:cNvSpPr/>
          <p:nvPr/>
        </p:nvSpPr>
        <p:spPr>
          <a:xfrm>
            <a:off x="7005829" y="422079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6" name="Triangle 375"/>
          <p:cNvSpPr/>
          <p:nvPr/>
        </p:nvSpPr>
        <p:spPr>
          <a:xfrm>
            <a:off x="6856734" y="426318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7" name="Triangle 376"/>
          <p:cNvSpPr/>
          <p:nvPr/>
        </p:nvSpPr>
        <p:spPr>
          <a:xfrm>
            <a:off x="6940630" y="427130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8" name="Triangle 377"/>
          <p:cNvSpPr/>
          <p:nvPr/>
        </p:nvSpPr>
        <p:spPr>
          <a:xfrm>
            <a:off x="6988449" y="41267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5" name="Rounded Rectangle 394"/>
          <p:cNvSpPr/>
          <p:nvPr/>
        </p:nvSpPr>
        <p:spPr>
          <a:xfrm>
            <a:off x="7040217" y="4371058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8" name="Straight Connector 357"/>
          <p:cNvCxnSpPr>
            <a:stCxn id="163" idx="3"/>
            <a:endCxn id="357" idx="2"/>
          </p:cNvCxnSpPr>
          <p:nvPr/>
        </p:nvCxnSpPr>
        <p:spPr>
          <a:xfrm flipV="1">
            <a:off x="4318383" y="4043747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>
            <a:off x="4635312" y="3462212"/>
            <a:ext cx="1764907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Tasks output state on completion</a:t>
            </a:r>
          </a:p>
        </p:txBody>
      </p:sp>
      <p:sp>
        <p:nvSpPr>
          <p:cNvPr id="465" name="Rectangle 464"/>
          <p:cNvSpPr/>
          <p:nvPr/>
        </p:nvSpPr>
        <p:spPr>
          <a:xfrm>
            <a:off x="2698577" y="4448990"/>
            <a:ext cx="1478284" cy="64633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Output at task granularity</a:t>
            </a:r>
          </a:p>
        </p:txBody>
      </p:sp>
      <p:grpSp>
        <p:nvGrpSpPr>
          <p:cNvPr id="242" name="Group 241"/>
          <p:cNvGrpSpPr/>
          <p:nvPr/>
        </p:nvGrpSpPr>
        <p:grpSpPr>
          <a:xfrm>
            <a:off x="4159573" y="4581841"/>
            <a:ext cx="359621" cy="442736"/>
            <a:chOff x="4159573" y="4581841"/>
            <a:chExt cx="359621" cy="442736"/>
          </a:xfrm>
        </p:grpSpPr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983" y="459691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24" name="Picture 4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26" name="Rounded Rectangle 425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1" name="Straight Arrow Connector 470"/>
          <p:cNvCxnSpPr/>
          <p:nvPr/>
        </p:nvCxnSpPr>
        <p:spPr>
          <a:xfrm>
            <a:off x="7165211" y="2979215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2" name="Group 471"/>
          <p:cNvGrpSpPr/>
          <p:nvPr/>
        </p:nvGrpSpPr>
        <p:grpSpPr>
          <a:xfrm>
            <a:off x="7001410" y="4530977"/>
            <a:ext cx="359621" cy="442736"/>
            <a:chOff x="4159573" y="4581841"/>
            <a:chExt cx="359621" cy="442736"/>
          </a:xfrm>
        </p:grpSpPr>
        <p:pic>
          <p:nvPicPr>
            <p:cNvPr id="474" name="Picture 4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75" name="Rounded Rectangle 474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6" name="Straight Arrow Connector 475"/>
          <p:cNvCxnSpPr>
            <a:endCxn id="478" idx="0"/>
          </p:cNvCxnSpPr>
          <p:nvPr/>
        </p:nvCxnSpPr>
        <p:spPr>
          <a:xfrm>
            <a:off x="8578540" y="301011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7" name="Group 476"/>
          <p:cNvGrpSpPr/>
          <p:nvPr/>
        </p:nvGrpSpPr>
        <p:grpSpPr>
          <a:xfrm>
            <a:off x="8414739" y="4561881"/>
            <a:ext cx="359621" cy="442736"/>
            <a:chOff x="4159573" y="4581841"/>
            <a:chExt cx="359621" cy="442736"/>
          </a:xfrm>
        </p:grpSpPr>
        <p:pic>
          <p:nvPicPr>
            <p:cNvPr id="478" name="Picture 4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983" y="459691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79" name="Picture 4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80" name="Rounded Rectangle 479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580954" y="4561881"/>
            <a:ext cx="359621" cy="442736"/>
            <a:chOff x="5580954" y="4561881"/>
            <a:chExt cx="359621" cy="442736"/>
          </a:xfrm>
        </p:grpSpPr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0476" y="479078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70" name="Rounded Rectangle 469"/>
            <p:cNvSpPr/>
            <p:nvPr/>
          </p:nvSpPr>
          <p:spPr>
            <a:xfrm>
              <a:off x="5580954" y="456188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1" name="Picture 4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7746" y="4596916"/>
              <a:ext cx="152795" cy="152795"/>
            </a:xfrm>
            <a:prstGeom prst="rect">
              <a:avLst/>
            </a:prstGeom>
          </p:spPr>
        </p:pic>
        <p:sp>
          <p:nvSpPr>
            <p:cNvPr id="482" name="Rounded Rectangle 481"/>
            <p:cNvSpPr/>
            <p:nvPr/>
          </p:nvSpPr>
          <p:spPr>
            <a:xfrm>
              <a:off x="5719872" y="475667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3" name="Picture 4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30" y="4561881"/>
            <a:ext cx="152795" cy="152795"/>
          </a:xfrm>
          <a:prstGeom prst="rect">
            <a:avLst/>
          </a:prstGeom>
        </p:spPr>
      </p:pic>
      <p:sp>
        <p:nvSpPr>
          <p:cNvPr id="484" name="Rounded Rectangle 483"/>
          <p:cNvSpPr/>
          <p:nvPr/>
        </p:nvSpPr>
        <p:spPr>
          <a:xfrm>
            <a:off x="7067556" y="472164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5" name="Picture 4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297" y="4562526"/>
            <a:ext cx="152795" cy="152795"/>
          </a:xfrm>
          <a:prstGeom prst="rect">
            <a:avLst/>
          </a:prstGeom>
        </p:spPr>
      </p:pic>
      <p:sp>
        <p:nvSpPr>
          <p:cNvPr id="486" name="Rounded Rectangle 485"/>
          <p:cNvSpPr/>
          <p:nvPr/>
        </p:nvSpPr>
        <p:spPr>
          <a:xfrm>
            <a:off x="7202423" y="4722285"/>
            <a:ext cx="87988" cy="879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ectangle 341"/>
          <p:cNvSpPr/>
          <p:nvPr/>
        </p:nvSpPr>
        <p:spPr>
          <a:xfrm>
            <a:off x="6445184" y="794943"/>
            <a:ext cx="2403780" cy="422860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sz="1600" dirty="0">
              <a:latin typeface="Oswald Regular"/>
              <a:ea typeface="Oswald" charset="0"/>
              <a:cs typeface="Oswald Regular"/>
            </a:endParaRP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Dynamic task scheduling</a:t>
            </a:r>
          </a:p>
          <a:p>
            <a:pPr algn="ctr"/>
            <a:endParaRPr lang="en-US" sz="2000" dirty="0" smtClean="0">
              <a:latin typeface="Oswald Regular"/>
              <a:ea typeface="Oswald" charset="0"/>
              <a:cs typeface="Oswald Regular"/>
            </a:endParaRPr>
          </a:p>
          <a:p>
            <a:pPr algn="ctr"/>
            <a:endParaRPr lang="en-US" sz="2000" dirty="0">
              <a:latin typeface="Oswald Regular"/>
              <a:ea typeface="Oswald" charset="0"/>
              <a:cs typeface="Oswald Regular"/>
            </a:endParaRP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Adaptability</a:t>
            </a:r>
          </a:p>
          <a:p>
            <a:pPr algn="ctr"/>
            <a:endParaRPr lang="en-US" sz="2000" dirty="0" smtClean="0">
              <a:latin typeface="Oswald Regular"/>
              <a:ea typeface="Oswald" charset="0"/>
              <a:cs typeface="Oswald Regular"/>
            </a:endParaRP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Straggler mitigation</a:t>
            </a: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Elasticity</a:t>
            </a: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Fault tolerance</a:t>
            </a:r>
          </a:p>
          <a:p>
            <a:pPr algn="ctr"/>
            <a:endParaRPr lang="en-US" sz="16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343" name="Right Arrow 342"/>
          <p:cNvSpPr/>
          <p:nvPr/>
        </p:nvSpPr>
        <p:spPr>
          <a:xfrm rot="5400000">
            <a:off x="7400478" y="1783689"/>
            <a:ext cx="432346" cy="361963"/>
          </a:xfrm>
          <a:prstGeom prst="rightArrow">
            <a:avLst>
              <a:gd name="adj1" fmla="val 57597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4" name="Picture 3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160" y="3925934"/>
            <a:ext cx="866971" cy="439908"/>
          </a:xfrm>
          <a:prstGeom prst="rect">
            <a:avLst/>
          </a:prstGeom>
        </p:spPr>
      </p:pic>
      <p:sp>
        <p:nvSpPr>
          <p:cNvPr id="345" name="Rectangle 344"/>
          <p:cNvSpPr/>
          <p:nvPr/>
        </p:nvSpPr>
        <p:spPr>
          <a:xfrm>
            <a:off x="7725892" y="4422225"/>
            <a:ext cx="1062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Microsoft Dryad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7675132" y="3820239"/>
            <a:ext cx="1194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Google </a:t>
            </a:r>
            <a:r>
              <a:rPr lang="en-US" sz="16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FlumeJava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347" name="Picture 3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211" y="4547888"/>
            <a:ext cx="1062769" cy="2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build="p" animBg="1"/>
      <p:bldP spid="343" grpId="0" animBg="1"/>
      <p:bldP spid="345" grpId="0"/>
      <p:bldP spid="3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357"/>
          <p:cNvSpPr>
            <a:spLocks noGrp="1"/>
          </p:cNvSpPr>
          <p:nvPr>
            <p:ph type="title"/>
          </p:nvPr>
        </p:nvSpPr>
        <p:spPr>
          <a:xfrm>
            <a:off x="444150" y="79948"/>
            <a:ext cx="8229600" cy="942975"/>
          </a:xfrm>
        </p:spPr>
        <p:txBody>
          <a:bodyPr/>
          <a:lstStyle/>
          <a:p>
            <a:r>
              <a:rPr lang="en-US" dirty="0" smtClean="0">
                <a:solidFill>
                  <a:srgbClr val="E17100"/>
                </a:solidFill>
              </a:rPr>
              <a:t>Failure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357"/>
          <p:cNvSpPr>
            <a:spLocks noGrp="1"/>
          </p:cNvSpPr>
          <p:nvPr>
            <p:ph type="title"/>
          </p:nvPr>
        </p:nvSpPr>
        <p:spPr>
          <a:xfrm>
            <a:off x="444150" y="79948"/>
            <a:ext cx="8229600" cy="942975"/>
          </a:xfrm>
        </p:spPr>
        <p:txBody>
          <a:bodyPr/>
          <a:lstStyle/>
          <a:p>
            <a:r>
              <a:rPr lang="en-US" smtClean="0">
                <a:solidFill>
                  <a:srgbClr val="E17100"/>
                </a:solidFill>
              </a:rPr>
              <a:t>Failure recovery: </a:t>
            </a:r>
            <a:r>
              <a:rPr lang="en-US" smtClean="0"/>
              <a:t>continuous operators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65" y="864974"/>
            <a:ext cx="387804" cy="387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19" y="3067681"/>
            <a:ext cx="387804" cy="387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685324" y="344401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985611" y="948453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85611" y="315168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65" y="1373335"/>
            <a:ext cx="387804" cy="38780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85611" y="145681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2" y="1895270"/>
            <a:ext cx="387804" cy="38780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85546" y="1978749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2" y="2473652"/>
            <a:ext cx="387804" cy="38780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985546" y="255713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19" y="3923233"/>
            <a:ext cx="387804" cy="3878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85611" y="4007237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1349347" y="3047828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1355096" y="3409790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1271164" y="2974967"/>
            <a:ext cx="477539" cy="1384765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335555" y="3923234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341304" y="4285196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riangle 95"/>
          <p:cNvSpPr/>
          <p:nvPr/>
        </p:nvSpPr>
        <p:spPr>
          <a:xfrm>
            <a:off x="1499208" y="4217099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1377912" y="3353727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riangle 97"/>
          <p:cNvSpPr/>
          <p:nvPr/>
        </p:nvSpPr>
        <p:spPr>
          <a:xfrm>
            <a:off x="1435432" y="4217099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1444175" y="3354701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ounded Rectangle 99"/>
          <p:cNvSpPr/>
          <p:nvPr/>
        </p:nvSpPr>
        <p:spPr>
          <a:xfrm>
            <a:off x="1377912" y="3301641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1566441" y="3351338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riangle 101"/>
          <p:cNvSpPr/>
          <p:nvPr/>
        </p:nvSpPr>
        <p:spPr>
          <a:xfrm>
            <a:off x="1499208" y="4158564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riangle 102"/>
          <p:cNvSpPr/>
          <p:nvPr/>
        </p:nvSpPr>
        <p:spPr>
          <a:xfrm>
            <a:off x="1503540" y="4100029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riangle 103"/>
          <p:cNvSpPr/>
          <p:nvPr/>
        </p:nvSpPr>
        <p:spPr>
          <a:xfrm>
            <a:off x="1435432" y="4100029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riangle 104"/>
          <p:cNvSpPr/>
          <p:nvPr/>
        </p:nvSpPr>
        <p:spPr>
          <a:xfrm>
            <a:off x="1438773" y="4158564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riangle 105"/>
          <p:cNvSpPr/>
          <p:nvPr/>
        </p:nvSpPr>
        <p:spPr>
          <a:xfrm>
            <a:off x="1359199" y="4217098"/>
            <a:ext cx="60435" cy="5209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ounded Rectangle 344"/>
          <p:cNvSpPr/>
          <p:nvPr/>
        </p:nvSpPr>
        <p:spPr>
          <a:xfrm>
            <a:off x="1441221" y="3300053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ounded Rectangle 345"/>
          <p:cNvSpPr/>
          <p:nvPr/>
        </p:nvSpPr>
        <p:spPr>
          <a:xfrm>
            <a:off x="1441360" y="3247739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ounded Rectangle 346"/>
          <p:cNvSpPr/>
          <p:nvPr/>
        </p:nvSpPr>
        <p:spPr>
          <a:xfrm>
            <a:off x="1441768" y="3196453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ounded Rectangle 347"/>
          <p:cNvSpPr/>
          <p:nvPr/>
        </p:nvSpPr>
        <p:spPr>
          <a:xfrm>
            <a:off x="1441520" y="3142534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1441927" y="3087886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ounded Rectangle 349"/>
          <p:cNvSpPr/>
          <p:nvPr/>
        </p:nvSpPr>
        <p:spPr>
          <a:xfrm>
            <a:off x="1378580" y="3249264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ounded Rectangle 350"/>
          <p:cNvSpPr/>
          <p:nvPr/>
        </p:nvSpPr>
        <p:spPr>
          <a:xfrm>
            <a:off x="1567508" y="3299281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riangle 351"/>
          <p:cNvSpPr/>
          <p:nvPr/>
        </p:nvSpPr>
        <p:spPr>
          <a:xfrm>
            <a:off x="1356549" y="4161305"/>
            <a:ext cx="60435" cy="5209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Triangle 352"/>
          <p:cNvSpPr/>
          <p:nvPr/>
        </p:nvSpPr>
        <p:spPr>
          <a:xfrm>
            <a:off x="1565523" y="4214098"/>
            <a:ext cx="60435" cy="52099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riangle 353"/>
          <p:cNvSpPr/>
          <p:nvPr/>
        </p:nvSpPr>
        <p:spPr>
          <a:xfrm>
            <a:off x="1501674" y="4042457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>
            <a:off x="1506006" y="3983922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Right Arrow 358"/>
          <p:cNvSpPr/>
          <p:nvPr/>
        </p:nvSpPr>
        <p:spPr>
          <a:xfrm>
            <a:off x="1828204" y="885778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ight Arrow 359"/>
          <p:cNvSpPr/>
          <p:nvPr/>
        </p:nvSpPr>
        <p:spPr>
          <a:xfrm>
            <a:off x="1835378" y="3063126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/>
          <p:cNvSpPr/>
          <p:nvPr/>
        </p:nvSpPr>
        <p:spPr>
          <a:xfrm>
            <a:off x="1828204" y="1394139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>
            <a:off x="1828141" y="1916074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ight Arrow 363"/>
          <p:cNvSpPr/>
          <p:nvPr/>
        </p:nvSpPr>
        <p:spPr>
          <a:xfrm>
            <a:off x="1828141" y="2494456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ight Arrow 364"/>
          <p:cNvSpPr/>
          <p:nvPr/>
        </p:nvSpPr>
        <p:spPr>
          <a:xfrm>
            <a:off x="1835378" y="3923233"/>
            <a:ext cx="34380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ounded Rectangle 365"/>
          <p:cNvSpPr/>
          <p:nvPr/>
        </p:nvSpPr>
        <p:spPr>
          <a:xfrm>
            <a:off x="1971822" y="157244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2074040" y="1490926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>
            <a:off x="1851240" y="148902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>
            <a:off x="3260035" y="1477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2607063" y="1484881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2468257" y="156883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3589086" y="147833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ounded Rectangle 372"/>
          <p:cNvSpPr/>
          <p:nvPr/>
        </p:nvSpPr>
        <p:spPr>
          <a:xfrm>
            <a:off x="2172117" y="1518526"/>
            <a:ext cx="87988" cy="87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2711655" y="155308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ounded Rectangle 374"/>
          <p:cNvSpPr/>
          <p:nvPr/>
        </p:nvSpPr>
        <p:spPr>
          <a:xfrm>
            <a:off x="2563069" y="159547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ounded Rectangle 375"/>
          <p:cNvSpPr/>
          <p:nvPr/>
        </p:nvSpPr>
        <p:spPr>
          <a:xfrm>
            <a:off x="3058045" y="159045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ounded Rectangle 376"/>
          <p:cNvSpPr/>
          <p:nvPr/>
        </p:nvSpPr>
        <p:spPr>
          <a:xfrm>
            <a:off x="3245122" y="158851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Rounded Rectangle 377"/>
          <p:cNvSpPr/>
          <p:nvPr/>
        </p:nvSpPr>
        <p:spPr>
          <a:xfrm>
            <a:off x="3368886" y="152263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2280792" y="148392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2818282" y="148392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2900399" y="155366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Triangle 381"/>
          <p:cNvSpPr/>
          <p:nvPr/>
        </p:nvSpPr>
        <p:spPr>
          <a:xfrm>
            <a:off x="2998651" y="148392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Triangle 382"/>
          <p:cNvSpPr/>
          <p:nvPr/>
        </p:nvSpPr>
        <p:spPr>
          <a:xfrm>
            <a:off x="3434786" y="158023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Triangle 383"/>
          <p:cNvSpPr/>
          <p:nvPr/>
        </p:nvSpPr>
        <p:spPr>
          <a:xfrm>
            <a:off x="2240550" y="157869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2409709" y="14735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3492428" y="149195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>
            <a:off x="2215499" y="210020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2688797" y="200432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2035825" y="201122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>
            <a:off x="3050393" y="210020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Oval 390"/>
          <p:cNvSpPr/>
          <p:nvPr/>
        </p:nvSpPr>
        <p:spPr>
          <a:xfrm>
            <a:off x="1897019" y="2095184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2584414" y="204918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/>
          <p:cNvSpPr/>
          <p:nvPr/>
        </p:nvSpPr>
        <p:spPr>
          <a:xfrm>
            <a:off x="3017848" y="2004680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ounded Rectangle 393"/>
          <p:cNvSpPr/>
          <p:nvPr/>
        </p:nvSpPr>
        <p:spPr>
          <a:xfrm>
            <a:off x="1991831" y="210837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ounded Rectangle 394"/>
          <p:cNvSpPr/>
          <p:nvPr/>
        </p:nvSpPr>
        <p:spPr>
          <a:xfrm>
            <a:off x="2797648" y="206981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Oval 395"/>
          <p:cNvSpPr/>
          <p:nvPr/>
        </p:nvSpPr>
        <p:spPr>
          <a:xfrm>
            <a:off x="2247044" y="201027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Oval 396"/>
          <p:cNvSpPr/>
          <p:nvPr/>
        </p:nvSpPr>
        <p:spPr>
          <a:xfrm>
            <a:off x="2329161" y="208001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Triangle 397"/>
          <p:cNvSpPr/>
          <p:nvPr/>
        </p:nvSpPr>
        <p:spPr>
          <a:xfrm>
            <a:off x="2427413" y="2010271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riangle 398"/>
          <p:cNvSpPr/>
          <p:nvPr/>
        </p:nvSpPr>
        <p:spPr>
          <a:xfrm>
            <a:off x="2863548" y="210658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Triangle 399"/>
          <p:cNvSpPr/>
          <p:nvPr/>
        </p:nvSpPr>
        <p:spPr>
          <a:xfrm>
            <a:off x="1838471" y="199985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ounded Rectangle 400"/>
          <p:cNvSpPr/>
          <p:nvPr/>
        </p:nvSpPr>
        <p:spPr>
          <a:xfrm>
            <a:off x="2921190" y="203173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riangle 401"/>
          <p:cNvSpPr/>
          <p:nvPr/>
        </p:nvSpPr>
        <p:spPr>
          <a:xfrm>
            <a:off x="1911070" y="10533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Triangle 402"/>
          <p:cNvSpPr/>
          <p:nvPr/>
        </p:nvSpPr>
        <p:spPr>
          <a:xfrm>
            <a:off x="2354090" y="107545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riangle 403"/>
          <p:cNvSpPr/>
          <p:nvPr/>
        </p:nvSpPr>
        <p:spPr>
          <a:xfrm>
            <a:off x="2827388" y="9795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Triangle 404"/>
          <p:cNvSpPr/>
          <p:nvPr/>
        </p:nvSpPr>
        <p:spPr>
          <a:xfrm>
            <a:off x="3188984" y="107545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Oval 405"/>
          <p:cNvSpPr/>
          <p:nvPr/>
        </p:nvSpPr>
        <p:spPr>
          <a:xfrm>
            <a:off x="2035610" y="107043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2723005" y="102444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3156439" y="97993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ounded Rectangle 408"/>
          <p:cNvSpPr/>
          <p:nvPr/>
        </p:nvSpPr>
        <p:spPr>
          <a:xfrm>
            <a:off x="2279008" y="104124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Rounded Rectangle 409"/>
          <p:cNvSpPr/>
          <p:nvPr/>
        </p:nvSpPr>
        <p:spPr>
          <a:xfrm>
            <a:off x="2130422" y="108363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Rounded Rectangle 410"/>
          <p:cNvSpPr/>
          <p:nvPr/>
        </p:nvSpPr>
        <p:spPr>
          <a:xfrm>
            <a:off x="2625398" y="108514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ounded Rectangle 411"/>
          <p:cNvSpPr/>
          <p:nvPr/>
        </p:nvSpPr>
        <p:spPr>
          <a:xfrm>
            <a:off x="2936239" y="103767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1848145" y="98552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2385635" y="985522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Triangle 414"/>
          <p:cNvSpPr/>
          <p:nvPr/>
        </p:nvSpPr>
        <p:spPr>
          <a:xfrm>
            <a:off x="2566004" y="985522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Triangle 415"/>
          <p:cNvSpPr/>
          <p:nvPr/>
        </p:nvSpPr>
        <p:spPr>
          <a:xfrm>
            <a:off x="3002139" y="108183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Triangle 416"/>
          <p:cNvSpPr/>
          <p:nvPr/>
        </p:nvSpPr>
        <p:spPr>
          <a:xfrm>
            <a:off x="1977062" y="97510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Triangle 417"/>
          <p:cNvSpPr/>
          <p:nvPr/>
        </p:nvSpPr>
        <p:spPr>
          <a:xfrm>
            <a:off x="1853842" y="257987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/>
        </p:nvSpPr>
        <p:spPr>
          <a:xfrm>
            <a:off x="2182893" y="2580228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Rounded Rectangle 419"/>
          <p:cNvSpPr/>
          <p:nvPr/>
        </p:nvSpPr>
        <p:spPr>
          <a:xfrm>
            <a:off x="1838929" y="267696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ounded Rectangle 420"/>
          <p:cNvSpPr/>
          <p:nvPr/>
        </p:nvSpPr>
        <p:spPr>
          <a:xfrm>
            <a:off x="1962693" y="262452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Triangle 421"/>
          <p:cNvSpPr/>
          <p:nvPr/>
        </p:nvSpPr>
        <p:spPr>
          <a:xfrm>
            <a:off x="2028593" y="268213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Rounded Rectangle 422"/>
          <p:cNvSpPr/>
          <p:nvPr/>
        </p:nvSpPr>
        <p:spPr>
          <a:xfrm>
            <a:off x="1963131" y="315611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ounded Rectangle 423"/>
          <p:cNvSpPr/>
          <p:nvPr/>
        </p:nvSpPr>
        <p:spPr>
          <a:xfrm>
            <a:off x="2083114" y="324410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Triangle 424"/>
          <p:cNvSpPr/>
          <p:nvPr/>
        </p:nvSpPr>
        <p:spPr>
          <a:xfrm>
            <a:off x="2056755" y="410805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Triangle 425"/>
          <p:cNvSpPr/>
          <p:nvPr/>
        </p:nvSpPr>
        <p:spPr>
          <a:xfrm>
            <a:off x="2144651" y="400543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Triangle 426"/>
          <p:cNvSpPr/>
          <p:nvPr/>
        </p:nvSpPr>
        <p:spPr>
          <a:xfrm>
            <a:off x="2161153" y="409069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Triangle 427"/>
          <p:cNvSpPr/>
          <p:nvPr/>
        </p:nvSpPr>
        <p:spPr>
          <a:xfrm>
            <a:off x="2323266" y="410690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Triangle 428"/>
          <p:cNvSpPr/>
          <p:nvPr/>
        </p:nvSpPr>
        <p:spPr>
          <a:xfrm>
            <a:off x="2246717" y="401892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Triangle 429"/>
          <p:cNvSpPr/>
          <p:nvPr/>
        </p:nvSpPr>
        <p:spPr>
          <a:xfrm>
            <a:off x="2461755" y="408844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Rounded Rectangle 430"/>
          <p:cNvSpPr/>
          <p:nvPr/>
        </p:nvSpPr>
        <p:spPr>
          <a:xfrm>
            <a:off x="2195684" y="324742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Rounded Rectangle 431"/>
          <p:cNvSpPr/>
          <p:nvPr/>
        </p:nvSpPr>
        <p:spPr>
          <a:xfrm>
            <a:off x="2161153" y="314901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Triangle 432"/>
          <p:cNvSpPr/>
          <p:nvPr/>
        </p:nvSpPr>
        <p:spPr>
          <a:xfrm>
            <a:off x="3519486" y="106152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Triangle 433"/>
          <p:cNvSpPr/>
          <p:nvPr/>
        </p:nvSpPr>
        <p:spPr>
          <a:xfrm>
            <a:off x="3992784" y="96565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riangle 434"/>
          <p:cNvSpPr/>
          <p:nvPr/>
        </p:nvSpPr>
        <p:spPr>
          <a:xfrm>
            <a:off x="3339812" y="972553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Triangle 435"/>
          <p:cNvSpPr/>
          <p:nvPr/>
        </p:nvSpPr>
        <p:spPr>
          <a:xfrm>
            <a:off x="4354380" y="106152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/>
        </p:nvSpPr>
        <p:spPr>
          <a:xfrm>
            <a:off x="3888401" y="101051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4321835" y="966008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ounded Rectangle 438"/>
          <p:cNvSpPr/>
          <p:nvPr/>
        </p:nvSpPr>
        <p:spPr>
          <a:xfrm>
            <a:off x="3444404" y="104076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Rounded Rectangle 439"/>
          <p:cNvSpPr/>
          <p:nvPr/>
        </p:nvSpPr>
        <p:spPr>
          <a:xfrm>
            <a:off x="3790794" y="106468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Rounded Rectangle 440"/>
          <p:cNvSpPr/>
          <p:nvPr/>
        </p:nvSpPr>
        <p:spPr>
          <a:xfrm>
            <a:off x="3977871" y="106274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3551031" y="97159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3633148" y="104133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Triangle 443"/>
          <p:cNvSpPr/>
          <p:nvPr/>
        </p:nvSpPr>
        <p:spPr>
          <a:xfrm>
            <a:off x="4167535" y="106791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ounded Rectangle 444"/>
          <p:cNvSpPr/>
          <p:nvPr/>
        </p:nvSpPr>
        <p:spPr>
          <a:xfrm>
            <a:off x="4225177" y="97962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Triangle 445"/>
          <p:cNvSpPr/>
          <p:nvPr/>
        </p:nvSpPr>
        <p:spPr>
          <a:xfrm>
            <a:off x="3398162" y="209355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Triangle 446"/>
          <p:cNvSpPr/>
          <p:nvPr/>
        </p:nvSpPr>
        <p:spPr>
          <a:xfrm>
            <a:off x="3871460" y="199768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Triangle 447"/>
          <p:cNvSpPr/>
          <p:nvPr/>
        </p:nvSpPr>
        <p:spPr>
          <a:xfrm>
            <a:off x="3218488" y="2004583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Triangle 448"/>
          <p:cNvSpPr/>
          <p:nvPr/>
        </p:nvSpPr>
        <p:spPr>
          <a:xfrm>
            <a:off x="4233056" y="209355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Oval 449"/>
          <p:cNvSpPr/>
          <p:nvPr/>
        </p:nvSpPr>
        <p:spPr>
          <a:xfrm>
            <a:off x="3767075" y="204254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ounded Rectangle 450"/>
          <p:cNvSpPr/>
          <p:nvPr/>
        </p:nvSpPr>
        <p:spPr>
          <a:xfrm>
            <a:off x="3323080" y="207279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Rounded Rectangle 451"/>
          <p:cNvSpPr/>
          <p:nvPr/>
        </p:nvSpPr>
        <p:spPr>
          <a:xfrm>
            <a:off x="3669470" y="209671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Rounded Rectangle 452"/>
          <p:cNvSpPr/>
          <p:nvPr/>
        </p:nvSpPr>
        <p:spPr>
          <a:xfrm>
            <a:off x="3856547" y="210821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ounded Rectangle 453"/>
          <p:cNvSpPr/>
          <p:nvPr/>
        </p:nvSpPr>
        <p:spPr>
          <a:xfrm>
            <a:off x="3980311" y="205578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3429707" y="200362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Triangle 455"/>
          <p:cNvSpPr/>
          <p:nvPr/>
        </p:nvSpPr>
        <p:spPr>
          <a:xfrm>
            <a:off x="3610076" y="200362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Triangle 456"/>
          <p:cNvSpPr/>
          <p:nvPr/>
        </p:nvSpPr>
        <p:spPr>
          <a:xfrm>
            <a:off x="4046211" y="209994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ounded Rectangle 457"/>
          <p:cNvSpPr/>
          <p:nvPr/>
        </p:nvSpPr>
        <p:spPr>
          <a:xfrm>
            <a:off x="4103853" y="201165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Triangle 458"/>
          <p:cNvSpPr/>
          <p:nvPr/>
        </p:nvSpPr>
        <p:spPr>
          <a:xfrm>
            <a:off x="3069113" y="257612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Triangle 459"/>
          <p:cNvSpPr/>
          <p:nvPr/>
        </p:nvSpPr>
        <p:spPr>
          <a:xfrm>
            <a:off x="2416141" y="258302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2964729" y="262098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3398164" y="257647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ounded Rectangle 462"/>
          <p:cNvSpPr/>
          <p:nvPr/>
        </p:nvSpPr>
        <p:spPr>
          <a:xfrm>
            <a:off x="2520733" y="265861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ounded Rectangle 463"/>
          <p:cNvSpPr/>
          <p:nvPr/>
        </p:nvSpPr>
        <p:spPr>
          <a:xfrm>
            <a:off x="2372147" y="270100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Rounded Rectangle 464"/>
          <p:cNvSpPr/>
          <p:nvPr/>
        </p:nvSpPr>
        <p:spPr>
          <a:xfrm>
            <a:off x="2867123" y="268859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ounded Rectangle 465"/>
          <p:cNvSpPr/>
          <p:nvPr/>
        </p:nvSpPr>
        <p:spPr>
          <a:xfrm>
            <a:off x="3054200" y="268665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Rounded Rectangle 466"/>
          <p:cNvSpPr/>
          <p:nvPr/>
        </p:nvSpPr>
        <p:spPr>
          <a:xfrm>
            <a:off x="3177964" y="262077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2627360" y="25820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2709477" y="2651807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Triangle 469"/>
          <p:cNvSpPr/>
          <p:nvPr/>
        </p:nvSpPr>
        <p:spPr>
          <a:xfrm>
            <a:off x="2807729" y="2582068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Triangle 470"/>
          <p:cNvSpPr/>
          <p:nvPr/>
        </p:nvSpPr>
        <p:spPr>
          <a:xfrm>
            <a:off x="3243864" y="267838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Rounded Rectangle 471"/>
          <p:cNvSpPr/>
          <p:nvPr/>
        </p:nvSpPr>
        <p:spPr>
          <a:xfrm>
            <a:off x="3301506" y="260353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2290226" y="259370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Triangle 473"/>
          <p:cNvSpPr/>
          <p:nvPr/>
        </p:nvSpPr>
        <p:spPr>
          <a:xfrm>
            <a:off x="4071168" y="157898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Triangle 474"/>
          <p:cNvSpPr/>
          <p:nvPr/>
        </p:nvSpPr>
        <p:spPr>
          <a:xfrm>
            <a:off x="3891494" y="149000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riangle 475"/>
          <p:cNvSpPr/>
          <p:nvPr/>
        </p:nvSpPr>
        <p:spPr>
          <a:xfrm>
            <a:off x="4906062" y="157898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3752688" y="157396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4440083" y="1527972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4873517" y="148346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Rounded Rectangle 479"/>
          <p:cNvSpPr/>
          <p:nvPr/>
        </p:nvSpPr>
        <p:spPr>
          <a:xfrm>
            <a:off x="3847500" y="158716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ounded Rectangle 480"/>
          <p:cNvSpPr/>
          <p:nvPr/>
        </p:nvSpPr>
        <p:spPr>
          <a:xfrm>
            <a:off x="4342476" y="158214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Rounded Rectangle 481"/>
          <p:cNvSpPr/>
          <p:nvPr/>
        </p:nvSpPr>
        <p:spPr>
          <a:xfrm>
            <a:off x="4529553" y="158019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Oval 482"/>
          <p:cNvSpPr/>
          <p:nvPr/>
        </p:nvSpPr>
        <p:spPr>
          <a:xfrm>
            <a:off x="4102713" y="148905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Oval 483"/>
          <p:cNvSpPr/>
          <p:nvPr/>
        </p:nvSpPr>
        <p:spPr>
          <a:xfrm>
            <a:off x="4184830" y="1558793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Triangle 484"/>
          <p:cNvSpPr/>
          <p:nvPr/>
        </p:nvSpPr>
        <p:spPr>
          <a:xfrm>
            <a:off x="4283082" y="148905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Triangle 485"/>
          <p:cNvSpPr/>
          <p:nvPr/>
        </p:nvSpPr>
        <p:spPr>
          <a:xfrm>
            <a:off x="4719217" y="158536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Triangle 486"/>
          <p:cNvSpPr/>
          <p:nvPr/>
        </p:nvSpPr>
        <p:spPr>
          <a:xfrm>
            <a:off x="3694140" y="147864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ounded Rectangle 487"/>
          <p:cNvSpPr/>
          <p:nvPr/>
        </p:nvSpPr>
        <p:spPr>
          <a:xfrm>
            <a:off x="4776859" y="149707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ounded Rectangle 494"/>
          <p:cNvSpPr/>
          <p:nvPr/>
        </p:nvSpPr>
        <p:spPr>
          <a:xfrm>
            <a:off x="5030163" y="158052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Triangle 502"/>
          <p:cNvSpPr/>
          <p:nvPr/>
        </p:nvSpPr>
        <p:spPr>
          <a:xfrm>
            <a:off x="3892949" y="268024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Triangle 503"/>
          <p:cNvSpPr/>
          <p:nvPr/>
        </p:nvSpPr>
        <p:spPr>
          <a:xfrm>
            <a:off x="4366247" y="25843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Triangle 504"/>
          <p:cNvSpPr/>
          <p:nvPr/>
        </p:nvSpPr>
        <p:spPr>
          <a:xfrm>
            <a:off x="3713275" y="259127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Triangle 505"/>
          <p:cNvSpPr/>
          <p:nvPr/>
        </p:nvSpPr>
        <p:spPr>
          <a:xfrm>
            <a:off x="4727843" y="268024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Oval 506"/>
          <p:cNvSpPr/>
          <p:nvPr/>
        </p:nvSpPr>
        <p:spPr>
          <a:xfrm>
            <a:off x="3574469" y="267522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Oval 507"/>
          <p:cNvSpPr/>
          <p:nvPr/>
        </p:nvSpPr>
        <p:spPr>
          <a:xfrm>
            <a:off x="4261864" y="262923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/>
        </p:nvSpPr>
        <p:spPr>
          <a:xfrm>
            <a:off x="4695298" y="258472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Rounded Rectangle 509"/>
          <p:cNvSpPr/>
          <p:nvPr/>
        </p:nvSpPr>
        <p:spPr>
          <a:xfrm>
            <a:off x="3817867" y="265947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ounded Rectangle 510"/>
          <p:cNvSpPr/>
          <p:nvPr/>
        </p:nvSpPr>
        <p:spPr>
          <a:xfrm>
            <a:off x="3669281" y="270186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ounded Rectangle 511"/>
          <p:cNvSpPr/>
          <p:nvPr/>
        </p:nvSpPr>
        <p:spPr>
          <a:xfrm>
            <a:off x="4164257" y="268340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ounded Rectangle 512"/>
          <p:cNvSpPr/>
          <p:nvPr/>
        </p:nvSpPr>
        <p:spPr>
          <a:xfrm>
            <a:off x="4475098" y="262902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3924493" y="259031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4006611" y="266005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Triangle 515"/>
          <p:cNvSpPr/>
          <p:nvPr/>
        </p:nvSpPr>
        <p:spPr>
          <a:xfrm>
            <a:off x="4104863" y="259031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Triangle 516"/>
          <p:cNvSpPr/>
          <p:nvPr/>
        </p:nvSpPr>
        <p:spPr>
          <a:xfrm>
            <a:off x="4540998" y="268662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Triangle 517"/>
          <p:cNvSpPr/>
          <p:nvPr/>
        </p:nvSpPr>
        <p:spPr>
          <a:xfrm>
            <a:off x="3515921" y="257990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Rounded Rectangle 518"/>
          <p:cNvSpPr/>
          <p:nvPr/>
        </p:nvSpPr>
        <p:spPr>
          <a:xfrm>
            <a:off x="4598640" y="259834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Rounded Rectangle 524"/>
          <p:cNvSpPr/>
          <p:nvPr/>
        </p:nvSpPr>
        <p:spPr>
          <a:xfrm>
            <a:off x="5000530" y="263939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ounded Rectangle 525"/>
          <p:cNvSpPr/>
          <p:nvPr/>
        </p:nvSpPr>
        <p:spPr>
          <a:xfrm>
            <a:off x="4851944" y="268178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Oval 534"/>
          <p:cNvSpPr/>
          <p:nvPr/>
        </p:nvSpPr>
        <p:spPr>
          <a:xfrm>
            <a:off x="4798413" y="259147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Triangle 535"/>
          <p:cNvSpPr/>
          <p:nvPr/>
        </p:nvSpPr>
        <p:spPr>
          <a:xfrm>
            <a:off x="4681724" y="209855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Triangle 537"/>
          <p:cNvSpPr/>
          <p:nvPr/>
        </p:nvSpPr>
        <p:spPr>
          <a:xfrm>
            <a:off x="4502050" y="200957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Oval 539"/>
          <p:cNvSpPr/>
          <p:nvPr/>
        </p:nvSpPr>
        <p:spPr>
          <a:xfrm>
            <a:off x="4363244" y="2093534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Rounded Rectangle 542"/>
          <p:cNvSpPr/>
          <p:nvPr/>
        </p:nvSpPr>
        <p:spPr>
          <a:xfrm>
            <a:off x="4606642" y="2064342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4713269" y="200862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Oval 546"/>
          <p:cNvSpPr/>
          <p:nvPr/>
        </p:nvSpPr>
        <p:spPr>
          <a:xfrm>
            <a:off x="4795386" y="207836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Triangle 547"/>
          <p:cNvSpPr/>
          <p:nvPr/>
        </p:nvSpPr>
        <p:spPr>
          <a:xfrm>
            <a:off x="4893638" y="2008621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Triangle 549"/>
          <p:cNvSpPr/>
          <p:nvPr/>
        </p:nvSpPr>
        <p:spPr>
          <a:xfrm>
            <a:off x="4304696" y="199820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Triangle 553"/>
          <p:cNvSpPr/>
          <p:nvPr/>
        </p:nvSpPr>
        <p:spPr>
          <a:xfrm>
            <a:off x="4655984" y="106148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Triangle 562"/>
          <p:cNvSpPr/>
          <p:nvPr/>
        </p:nvSpPr>
        <p:spPr>
          <a:xfrm>
            <a:off x="4469139" y="106786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Rounded Rectangle 563"/>
          <p:cNvSpPr/>
          <p:nvPr/>
        </p:nvSpPr>
        <p:spPr>
          <a:xfrm>
            <a:off x="4526781" y="97957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Triangle 565"/>
          <p:cNvSpPr/>
          <p:nvPr/>
        </p:nvSpPr>
        <p:spPr>
          <a:xfrm>
            <a:off x="4822867" y="106203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4854412" y="97210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4936529" y="1041844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Triangle 573"/>
          <p:cNvSpPr/>
          <p:nvPr/>
        </p:nvSpPr>
        <p:spPr>
          <a:xfrm>
            <a:off x="5034781" y="97210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Triangle 597"/>
          <p:cNvSpPr/>
          <p:nvPr/>
        </p:nvSpPr>
        <p:spPr>
          <a:xfrm>
            <a:off x="2813135" y="400969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Triangle 598"/>
          <p:cNvSpPr/>
          <p:nvPr/>
        </p:nvSpPr>
        <p:spPr>
          <a:xfrm>
            <a:off x="3174731" y="410557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Triangle 599"/>
          <p:cNvSpPr/>
          <p:nvPr/>
        </p:nvSpPr>
        <p:spPr>
          <a:xfrm>
            <a:off x="2551751" y="401564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Triangle 600"/>
          <p:cNvSpPr/>
          <p:nvPr/>
        </p:nvSpPr>
        <p:spPr>
          <a:xfrm>
            <a:off x="2987886" y="411195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Triangle 601"/>
          <p:cNvSpPr/>
          <p:nvPr/>
        </p:nvSpPr>
        <p:spPr>
          <a:xfrm>
            <a:off x="3206910" y="400695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Triangle 602"/>
          <p:cNvSpPr/>
          <p:nvPr/>
        </p:nvSpPr>
        <p:spPr>
          <a:xfrm>
            <a:off x="2585803" y="411532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Triangle 603"/>
          <p:cNvSpPr/>
          <p:nvPr/>
        </p:nvSpPr>
        <p:spPr>
          <a:xfrm>
            <a:off x="2945526" y="401290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Triangle 604"/>
          <p:cNvSpPr/>
          <p:nvPr/>
        </p:nvSpPr>
        <p:spPr>
          <a:xfrm>
            <a:off x="3381661" y="410921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Rounded Rectangle 605"/>
          <p:cNvSpPr/>
          <p:nvPr/>
        </p:nvSpPr>
        <p:spPr>
          <a:xfrm>
            <a:off x="2711655" y="314627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ounded Rectangle 606"/>
          <p:cNvSpPr/>
          <p:nvPr/>
        </p:nvSpPr>
        <p:spPr>
          <a:xfrm>
            <a:off x="2899898" y="324764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Rounded Rectangle 607"/>
          <p:cNvSpPr/>
          <p:nvPr/>
        </p:nvSpPr>
        <p:spPr>
          <a:xfrm>
            <a:off x="3058045" y="318364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Rounded Rectangle 608"/>
          <p:cNvSpPr/>
          <p:nvPr/>
        </p:nvSpPr>
        <p:spPr>
          <a:xfrm>
            <a:off x="3180971" y="324742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ounded Rectangle 609"/>
          <p:cNvSpPr/>
          <p:nvPr/>
        </p:nvSpPr>
        <p:spPr>
          <a:xfrm>
            <a:off x="2185583" y="324469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Rounded Rectangle 610"/>
          <p:cNvSpPr/>
          <p:nvPr/>
        </p:nvSpPr>
        <p:spPr>
          <a:xfrm>
            <a:off x="2372660" y="324275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Rounded Rectangle 611"/>
          <p:cNvSpPr/>
          <p:nvPr/>
        </p:nvSpPr>
        <p:spPr>
          <a:xfrm>
            <a:off x="2496424" y="31903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ounded Rectangle 612"/>
          <p:cNvSpPr/>
          <p:nvPr/>
        </p:nvSpPr>
        <p:spPr>
          <a:xfrm>
            <a:off x="2620098" y="320011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Rounded Rectangle 613"/>
          <p:cNvSpPr/>
          <p:nvPr/>
        </p:nvSpPr>
        <p:spPr>
          <a:xfrm>
            <a:off x="2807175" y="320508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Rounded Rectangle 614"/>
          <p:cNvSpPr/>
          <p:nvPr/>
        </p:nvSpPr>
        <p:spPr>
          <a:xfrm>
            <a:off x="3439104" y="315573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ounded Rectangle 615"/>
          <p:cNvSpPr/>
          <p:nvPr/>
        </p:nvSpPr>
        <p:spPr>
          <a:xfrm>
            <a:off x="3290518" y="319812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Rounded Rectangle 616"/>
          <p:cNvSpPr/>
          <p:nvPr/>
        </p:nvSpPr>
        <p:spPr>
          <a:xfrm>
            <a:off x="3389494" y="325321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Rounded Rectangle 617"/>
          <p:cNvSpPr/>
          <p:nvPr/>
        </p:nvSpPr>
        <p:spPr>
          <a:xfrm>
            <a:off x="3933251" y="320036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Rounded Rectangle 618"/>
          <p:cNvSpPr/>
          <p:nvPr/>
        </p:nvSpPr>
        <p:spPr>
          <a:xfrm>
            <a:off x="3652508" y="325162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Rounded Rectangle 619"/>
          <p:cNvSpPr/>
          <p:nvPr/>
        </p:nvSpPr>
        <p:spPr>
          <a:xfrm>
            <a:off x="3843038" y="314806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Rounded Rectangle 620"/>
          <p:cNvSpPr/>
          <p:nvPr/>
        </p:nvSpPr>
        <p:spPr>
          <a:xfrm>
            <a:off x="4695874" y="317338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Rounded Rectangle 622"/>
          <p:cNvSpPr/>
          <p:nvPr/>
        </p:nvSpPr>
        <p:spPr>
          <a:xfrm>
            <a:off x="4053627" y="315573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Rounded Rectangle 623"/>
          <p:cNvSpPr/>
          <p:nvPr/>
        </p:nvSpPr>
        <p:spPr>
          <a:xfrm>
            <a:off x="4173610" y="324372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Rounded Rectangle 624"/>
          <p:cNvSpPr/>
          <p:nvPr/>
        </p:nvSpPr>
        <p:spPr>
          <a:xfrm>
            <a:off x="4251649" y="314863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Rounded Rectangle 625"/>
          <p:cNvSpPr/>
          <p:nvPr/>
        </p:nvSpPr>
        <p:spPr>
          <a:xfrm>
            <a:off x="4802151" y="314589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Rounded Rectangle 626"/>
          <p:cNvSpPr/>
          <p:nvPr/>
        </p:nvSpPr>
        <p:spPr>
          <a:xfrm>
            <a:off x="4990394" y="324725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Rounded Rectangle 629"/>
          <p:cNvSpPr/>
          <p:nvPr/>
        </p:nvSpPr>
        <p:spPr>
          <a:xfrm>
            <a:off x="4487831" y="314589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Rounded Rectangle 630"/>
          <p:cNvSpPr/>
          <p:nvPr/>
        </p:nvSpPr>
        <p:spPr>
          <a:xfrm>
            <a:off x="4463156" y="324237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Rounded Rectangle 631"/>
          <p:cNvSpPr/>
          <p:nvPr/>
        </p:nvSpPr>
        <p:spPr>
          <a:xfrm>
            <a:off x="4897671" y="320469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Rounded Rectangle 632"/>
          <p:cNvSpPr/>
          <p:nvPr/>
        </p:nvSpPr>
        <p:spPr>
          <a:xfrm>
            <a:off x="5021435" y="315226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Triangle 640"/>
          <p:cNvSpPr/>
          <p:nvPr/>
        </p:nvSpPr>
        <p:spPr>
          <a:xfrm>
            <a:off x="3767374" y="40004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Triangle 641"/>
          <p:cNvSpPr/>
          <p:nvPr/>
        </p:nvSpPr>
        <p:spPr>
          <a:xfrm>
            <a:off x="4128970" y="409635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Triangle 642"/>
          <p:cNvSpPr/>
          <p:nvPr/>
        </p:nvSpPr>
        <p:spPr>
          <a:xfrm>
            <a:off x="3505990" y="400642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Triangle 643"/>
          <p:cNvSpPr/>
          <p:nvPr/>
        </p:nvSpPr>
        <p:spPr>
          <a:xfrm>
            <a:off x="3942125" y="410274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Triangle 644"/>
          <p:cNvSpPr/>
          <p:nvPr/>
        </p:nvSpPr>
        <p:spPr>
          <a:xfrm>
            <a:off x="3559300" y="410289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Triangle 645"/>
          <p:cNvSpPr/>
          <p:nvPr/>
        </p:nvSpPr>
        <p:spPr>
          <a:xfrm>
            <a:off x="4021239" y="40266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Triangle 646"/>
          <p:cNvSpPr/>
          <p:nvPr/>
        </p:nvSpPr>
        <p:spPr>
          <a:xfrm>
            <a:off x="4411980" y="411466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Triangle 647"/>
          <p:cNvSpPr/>
          <p:nvPr/>
        </p:nvSpPr>
        <p:spPr>
          <a:xfrm>
            <a:off x="3896973" y="399361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Triangle 648"/>
          <p:cNvSpPr/>
          <p:nvPr/>
        </p:nvSpPr>
        <p:spPr>
          <a:xfrm>
            <a:off x="4518171" y="40717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Triangle 649"/>
          <p:cNvSpPr/>
          <p:nvPr/>
        </p:nvSpPr>
        <p:spPr>
          <a:xfrm>
            <a:off x="4724696" y="408896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Triangle 650"/>
          <p:cNvSpPr/>
          <p:nvPr/>
        </p:nvSpPr>
        <p:spPr>
          <a:xfrm>
            <a:off x="4339065" y="401251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Triangle 651"/>
          <p:cNvSpPr/>
          <p:nvPr/>
        </p:nvSpPr>
        <p:spPr>
          <a:xfrm>
            <a:off x="4201479" y="400114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Triangle 652"/>
          <p:cNvSpPr/>
          <p:nvPr/>
        </p:nvSpPr>
        <p:spPr>
          <a:xfrm>
            <a:off x="4846320" y="410886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Triangle 655"/>
          <p:cNvSpPr/>
          <p:nvPr/>
        </p:nvSpPr>
        <p:spPr>
          <a:xfrm>
            <a:off x="4803960" y="400981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Freeform 670"/>
          <p:cNvSpPr/>
          <p:nvPr/>
        </p:nvSpPr>
        <p:spPr>
          <a:xfrm>
            <a:off x="2721132" y="835218"/>
            <a:ext cx="736050" cy="3630981"/>
          </a:xfrm>
          <a:custGeom>
            <a:avLst/>
            <a:gdLst>
              <a:gd name="connsiteX0" fmla="*/ 70551 w 736050"/>
              <a:gd name="connsiteY0" fmla="*/ 0 h 3457561"/>
              <a:gd name="connsiteX1" fmla="*/ 735753 w 736050"/>
              <a:gd name="connsiteY1" fmla="*/ 1018116 h 3457561"/>
              <a:gd name="connsiteX2" fmla="*/ 0 w 736050"/>
              <a:gd name="connsiteY2" fmla="*/ 3457561 h 345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050" h="3457561">
                <a:moveTo>
                  <a:pt x="70551" y="0"/>
                </a:moveTo>
                <a:cubicBezTo>
                  <a:pt x="409031" y="220928"/>
                  <a:pt x="747512" y="441856"/>
                  <a:pt x="735753" y="1018116"/>
                </a:cubicBezTo>
                <a:cubicBezTo>
                  <a:pt x="723995" y="1594376"/>
                  <a:pt x="186458" y="3012346"/>
                  <a:pt x="0" y="3457561"/>
                </a:cubicBezTo>
              </a:path>
            </a:pathLst>
          </a:custGeom>
          <a:ln w="381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Rectangle 671"/>
          <p:cNvSpPr/>
          <p:nvPr/>
        </p:nvSpPr>
        <p:spPr>
          <a:xfrm>
            <a:off x="1726848" y="4466199"/>
            <a:ext cx="2036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Oswald Regular"/>
                <a:ea typeface="Oswald" charset="0"/>
                <a:cs typeface="Oswald Regular"/>
              </a:rPr>
              <a:t>Chandy</a:t>
            </a:r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 </a:t>
            </a:r>
            <a:r>
              <a:rPr lang="en-US" sz="2000" dirty="0" err="1" smtClean="0">
                <a:latin typeface="Oswald Regular"/>
                <a:ea typeface="Oswald" charset="0"/>
                <a:cs typeface="Oswald Regular"/>
              </a:rPr>
              <a:t>Lamport</a:t>
            </a:r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 </a:t>
            </a:r>
            <a:r>
              <a:rPr lang="en-US" sz="2000" dirty="0" err="1" smtClean="0">
                <a:latin typeface="Oswald Regular"/>
                <a:ea typeface="Oswald" charset="0"/>
                <a:cs typeface="Oswald Regular"/>
              </a:rPr>
              <a:t>Async</a:t>
            </a:r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 Checkpoint</a:t>
            </a:r>
          </a:p>
        </p:txBody>
      </p:sp>
      <p:sp>
        <p:nvSpPr>
          <p:cNvPr id="357" name="&quot;No&quot; Symbol 356"/>
          <p:cNvSpPr/>
          <p:nvPr/>
        </p:nvSpPr>
        <p:spPr>
          <a:xfrm>
            <a:off x="5116225" y="1365016"/>
            <a:ext cx="382627" cy="382627"/>
          </a:xfrm>
          <a:prstGeom prst="noSmoking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548150" y="3016926"/>
            <a:ext cx="477539" cy="1384765"/>
            <a:chOff x="1126791" y="3319472"/>
            <a:chExt cx="477539" cy="1384765"/>
          </a:xfrm>
        </p:grpSpPr>
        <p:cxnSp>
          <p:nvCxnSpPr>
            <p:cNvPr id="674" name="Straight Arrow Connector 673"/>
            <p:cNvCxnSpPr/>
            <p:nvPr/>
          </p:nvCxnSpPr>
          <p:spPr>
            <a:xfrm flipV="1">
              <a:off x="1204974" y="3392333"/>
              <a:ext cx="0" cy="361963"/>
            </a:xfrm>
            <a:prstGeom prst="straightConnector1">
              <a:avLst/>
            </a:prstGeom>
            <a:ln w="6350" cmpd="sng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5" name="Straight Arrow Connector 674"/>
            <p:cNvCxnSpPr/>
            <p:nvPr/>
          </p:nvCxnSpPr>
          <p:spPr>
            <a:xfrm>
              <a:off x="1210723" y="3754295"/>
              <a:ext cx="365959" cy="0"/>
            </a:xfrm>
            <a:prstGeom prst="straightConnector1">
              <a:avLst/>
            </a:prstGeom>
            <a:ln w="6350" cmpd="sng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6" name="Rounded Rectangle 675"/>
            <p:cNvSpPr/>
            <p:nvPr/>
          </p:nvSpPr>
          <p:spPr>
            <a:xfrm>
              <a:off x="1126791" y="3319472"/>
              <a:ext cx="477539" cy="1384765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7" name="Straight Arrow Connector 676"/>
            <p:cNvCxnSpPr/>
            <p:nvPr/>
          </p:nvCxnSpPr>
          <p:spPr>
            <a:xfrm flipV="1">
              <a:off x="1191182" y="4267739"/>
              <a:ext cx="0" cy="361963"/>
            </a:xfrm>
            <a:prstGeom prst="straightConnector1">
              <a:avLst/>
            </a:prstGeom>
            <a:ln w="6350" cmpd="sng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8" name="Straight Arrow Connector 677"/>
            <p:cNvCxnSpPr/>
            <p:nvPr/>
          </p:nvCxnSpPr>
          <p:spPr>
            <a:xfrm>
              <a:off x="1196931" y="4629701"/>
              <a:ext cx="365959" cy="0"/>
            </a:xfrm>
            <a:prstGeom prst="straightConnector1">
              <a:avLst/>
            </a:prstGeom>
            <a:ln w="6350" cmpd="sng"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9" name="Triangle 152"/>
            <p:cNvSpPr/>
            <p:nvPr/>
          </p:nvSpPr>
          <p:spPr>
            <a:xfrm>
              <a:off x="1354835" y="4561604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ounded Rectangle 679"/>
            <p:cNvSpPr/>
            <p:nvPr/>
          </p:nvSpPr>
          <p:spPr>
            <a:xfrm>
              <a:off x="1233539" y="3698232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Triangle 154"/>
            <p:cNvSpPr/>
            <p:nvPr/>
          </p:nvSpPr>
          <p:spPr>
            <a:xfrm>
              <a:off x="1291059" y="4561604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ounded Rectangle 681"/>
            <p:cNvSpPr/>
            <p:nvPr/>
          </p:nvSpPr>
          <p:spPr>
            <a:xfrm>
              <a:off x="1299802" y="3699206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ounded Rectangle 682"/>
            <p:cNvSpPr/>
            <p:nvPr/>
          </p:nvSpPr>
          <p:spPr>
            <a:xfrm>
              <a:off x="1233539" y="3646146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ounded Rectangle 683"/>
            <p:cNvSpPr/>
            <p:nvPr/>
          </p:nvSpPr>
          <p:spPr>
            <a:xfrm>
              <a:off x="1422068" y="3695843"/>
              <a:ext cx="45719" cy="457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riangle 158"/>
            <p:cNvSpPr/>
            <p:nvPr/>
          </p:nvSpPr>
          <p:spPr>
            <a:xfrm>
              <a:off x="1354835" y="4503069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Triangle 159"/>
            <p:cNvSpPr/>
            <p:nvPr/>
          </p:nvSpPr>
          <p:spPr>
            <a:xfrm>
              <a:off x="1359167" y="4444534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Triangle 161"/>
            <p:cNvSpPr/>
            <p:nvPr/>
          </p:nvSpPr>
          <p:spPr>
            <a:xfrm>
              <a:off x="1291059" y="4444534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Triangle 162"/>
            <p:cNvSpPr/>
            <p:nvPr/>
          </p:nvSpPr>
          <p:spPr>
            <a:xfrm>
              <a:off x="1294400" y="4503069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Triangle 163"/>
            <p:cNvSpPr/>
            <p:nvPr/>
          </p:nvSpPr>
          <p:spPr>
            <a:xfrm>
              <a:off x="1214826" y="4561603"/>
              <a:ext cx="60435" cy="52099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ounded Rectangle 689"/>
            <p:cNvSpPr/>
            <p:nvPr/>
          </p:nvSpPr>
          <p:spPr>
            <a:xfrm>
              <a:off x="1296848" y="3644558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ounded Rectangle 690"/>
            <p:cNvSpPr/>
            <p:nvPr/>
          </p:nvSpPr>
          <p:spPr>
            <a:xfrm>
              <a:off x="1296987" y="3592244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ounded Rectangle 691"/>
            <p:cNvSpPr/>
            <p:nvPr/>
          </p:nvSpPr>
          <p:spPr>
            <a:xfrm>
              <a:off x="1297395" y="3540958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ounded Rectangle 692"/>
            <p:cNvSpPr/>
            <p:nvPr/>
          </p:nvSpPr>
          <p:spPr>
            <a:xfrm>
              <a:off x="1297147" y="3487039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Rounded Rectangle 693"/>
            <p:cNvSpPr/>
            <p:nvPr/>
          </p:nvSpPr>
          <p:spPr>
            <a:xfrm>
              <a:off x="1297554" y="3432391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Rounded Rectangle 694"/>
            <p:cNvSpPr/>
            <p:nvPr/>
          </p:nvSpPr>
          <p:spPr>
            <a:xfrm>
              <a:off x="1234207" y="3593769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ounded Rectangle 695"/>
            <p:cNvSpPr/>
            <p:nvPr/>
          </p:nvSpPr>
          <p:spPr>
            <a:xfrm>
              <a:off x="1423135" y="3643786"/>
              <a:ext cx="45719" cy="4571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Triangle 520"/>
            <p:cNvSpPr/>
            <p:nvPr/>
          </p:nvSpPr>
          <p:spPr>
            <a:xfrm>
              <a:off x="1212176" y="4505810"/>
              <a:ext cx="60435" cy="52099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Triangle 521"/>
            <p:cNvSpPr/>
            <p:nvPr/>
          </p:nvSpPr>
          <p:spPr>
            <a:xfrm>
              <a:off x="1421150" y="4558603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Triangle 522"/>
            <p:cNvSpPr/>
            <p:nvPr/>
          </p:nvSpPr>
          <p:spPr>
            <a:xfrm>
              <a:off x="1357301" y="4386962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Triangle 523"/>
            <p:cNvSpPr/>
            <p:nvPr/>
          </p:nvSpPr>
          <p:spPr>
            <a:xfrm>
              <a:off x="1361633" y="4328427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1" name="Rounded Rectangle 700"/>
          <p:cNvSpPr/>
          <p:nvPr/>
        </p:nvSpPr>
        <p:spPr>
          <a:xfrm>
            <a:off x="5549938" y="851159"/>
            <a:ext cx="477539" cy="31871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Rounded Rectangle 701"/>
          <p:cNvSpPr/>
          <p:nvPr/>
        </p:nvSpPr>
        <p:spPr>
          <a:xfrm>
            <a:off x="5588169" y="100461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Rounded Rectangle 702"/>
          <p:cNvSpPr/>
          <p:nvPr/>
        </p:nvSpPr>
        <p:spPr>
          <a:xfrm>
            <a:off x="5775246" y="100958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Rounded Rectangle 703"/>
          <p:cNvSpPr/>
          <p:nvPr/>
        </p:nvSpPr>
        <p:spPr>
          <a:xfrm>
            <a:off x="5899010" y="95715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5" name="Triangle 110"/>
          <p:cNvSpPr/>
          <p:nvPr/>
        </p:nvSpPr>
        <p:spPr>
          <a:xfrm>
            <a:off x="5676245" y="88627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Rounded Rectangle 705"/>
          <p:cNvSpPr/>
          <p:nvPr/>
        </p:nvSpPr>
        <p:spPr>
          <a:xfrm>
            <a:off x="5542443" y="1416975"/>
            <a:ext cx="477539" cy="31871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Rounded Rectangle 706"/>
          <p:cNvSpPr/>
          <p:nvPr/>
        </p:nvSpPr>
        <p:spPr>
          <a:xfrm>
            <a:off x="5687184" y="157633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Rounded Rectangle 707"/>
          <p:cNvSpPr/>
          <p:nvPr/>
        </p:nvSpPr>
        <p:spPr>
          <a:xfrm>
            <a:off x="5874261" y="158130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Rounded Rectangle 708"/>
          <p:cNvSpPr/>
          <p:nvPr/>
        </p:nvSpPr>
        <p:spPr>
          <a:xfrm>
            <a:off x="5583119" y="146975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Triangle 110"/>
          <p:cNvSpPr/>
          <p:nvPr/>
        </p:nvSpPr>
        <p:spPr>
          <a:xfrm>
            <a:off x="5775260" y="145798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Rounded Rectangle 710"/>
          <p:cNvSpPr/>
          <p:nvPr/>
        </p:nvSpPr>
        <p:spPr>
          <a:xfrm>
            <a:off x="5550899" y="1940799"/>
            <a:ext cx="477539" cy="31871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ounded Rectangle 711"/>
          <p:cNvSpPr/>
          <p:nvPr/>
        </p:nvSpPr>
        <p:spPr>
          <a:xfrm>
            <a:off x="5589130" y="209425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Rounded Rectangle 712"/>
          <p:cNvSpPr/>
          <p:nvPr/>
        </p:nvSpPr>
        <p:spPr>
          <a:xfrm>
            <a:off x="5776207" y="209922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Rounded Rectangle 713"/>
          <p:cNvSpPr/>
          <p:nvPr/>
        </p:nvSpPr>
        <p:spPr>
          <a:xfrm>
            <a:off x="5899971" y="204679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Triangle 110"/>
          <p:cNvSpPr/>
          <p:nvPr/>
        </p:nvSpPr>
        <p:spPr>
          <a:xfrm>
            <a:off x="5677206" y="19759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Rounded Rectangle 715"/>
          <p:cNvSpPr/>
          <p:nvPr/>
        </p:nvSpPr>
        <p:spPr>
          <a:xfrm>
            <a:off x="5548150" y="2496833"/>
            <a:ext cx="477539" cy="31871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Rounded Rectangle 716"/>
          <p:cNvSpPr/>
          <p:nvPr/>
        </p:nvSpPr>
        <p:spPr>
          <a:xfrm>
            <a:off x="5586381" y="265029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Rounded Rectangle 717"/>
          <p:cNvSpPr/>
          <p:nvPr/>
        </p:nvSpPr>
        <p:spPr>
          <a:xfrm>
            <a:off x="5773458" y="265525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Rounded Rectangle 718"/>
          <p:cNvSpPr/>
          <p:nvPr/>
        </p:nvSpPr>
        <p:spPr>
          <a:xfrm>
            <a:off x="5897222" y="260282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Triangle 110"/>
          <p:cNvSpPr/>
          <p:nvPr/>
        </p:nvSpPr>
        <p:spPr>
          <a:xfrm>
            <a:off x="5674457" y="253194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Rectangle 723"/>
          <p:cNvSpPr/>
          <p:nvPr/>
        </p:nvSpPr>
        <p:spPr>
          <a:xfrm>
            <a:off x="4957095" y="4472123"/>
            <a:ext cx="1554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err="1" smtClean="0">
                <a:latin typeface="Oswald Regular"/>
                <a:ea typeface="Oswald" charset="0"/>
                <a:cs typeface="Oswald Regular"/>
              </a:rPr>
              <a:t>Checkpointed</a:t>
            </a:r>
            <a:r>
              <a:rPr lang="en-US" sz="2000" smtClean="0">
                <a:latin typeface="Oswald Regular"/>
                <a:ea typeface="Oswald" charset="0"/>
                <a:cs typeface="Oswald Regular"/>
              </a:rPr>
              <a:t> state</a:t>
            </a:r>
          </a:p>
        </p:txBody>
      </p:sp>
      <p:grpSp>
        <p:nvGrpSpPr>
          <p:cNvPr id="942" name="Group 941"/>
          <p:cNvGrpSpPr/>
          <p:nvPr/>
        </p:nvGrpSpPr>
        <p:grpSpPr>
          <a:xfrm>
            <a:off x="6123944" y="1420382"/>
            <a:ext cx="1899104" cy="361963"/>
            <a:chOff x="8079619" y="915110"/>
            <a:chExt cx="1899104" cy="361963"/>
          </a:xfrm>
        </p:grpSpPr>
        <p:sp>
          <p:nvSpPr>
            <p:cNvPr id="727" name="Right Arrow 726"/>
            <p:cNvSpPr/>
            <p:nvPr/>
          </p:nvSpPr>
          <p:spPr>
            <a:xfrm>
              <a:off x="8079619" y="915110"/>
              <a:ext cx="189910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/>
            <p:cNvSpPr/>
            <p:nvPr/>
          </p:nvSpPr>
          <p:spPr>
            <a:xfrm>
              <a:off x="8311918" y="973867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Triangle 747"/>
            <p:cNvSpPr/>
            <p:nvPr/>
          </p:nvSpPr>
          <p:spPr>
            <a:xfrm>
              <a:off x="8157618" y="1075771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ounded Rectangle 750"/>
            <p:cNvSpPr/>
            <p:nvPr/>
          </p:nvSpPr>
          <p:spPr>
            <a:xfrm>
              <a:off x="8215260" y="987483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Triangle 838"/>
            <p:cNvSpPr/>
            <p:nvPr/>
          </p:nvSpPr>
          <p:spPr>
            <a:xfrm>
              <a:off x="8794000" y="1074516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Triangle 839"/>
            <p:cNvSpPr/>
            <p:nvPr/>
          </p:nvSpPr>
          <p:spPr>
            <a:xfrm>
              <a:off x="8614326" y="985540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Triangle 840"/>
            <p:cNvSpPr/>
            <p:nvPr/>
          </p:nvSpPr>
          <p:spPr>
            <a:xfrm>
              <a:off x="9628894" y="1074516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/>
            <p:cNvSpPr/>
            <p:nvPr/>
          </p:nvSpPr>
          <p:spPr>
            <a:xfrm>
              <a:off x="8475520" y="1069499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/>
            <p:cNvSpPr/>
            <p:nvPr/>
          </p:nvSpPr>
          <p:spPr>
            <a:xfrm>
              <a:off x="9162915" y="1023504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9596349" y="9789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ounded Rectangle 844"/>
            <p:cNvSpPr/>
            <p:nvPr/>
          </p:nvSpPr>
          <p:spPr>
            <a:xfrm>
              <a:off x="8570332" y="108269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ounded Rectangle 845"/>
            <p:cNvSpPr/>
            <p:nvPr/>
          </p:nvSpPr>
          <p:spPr>
            <a:xfrm>
              <a:off x="9065308" y="107767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ounded Rectangle 846"/>
            <p:cNvSpPr/>
            <p:nvPr/>
          </p:nvSpPr>
          <p:spPr>
            <a:xfrm>
              <a:off x="9252385" y="1075729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/>
            <p:cNvSpPr/>
            <p:nvPr/>
          </p:nvSpPr>
          <p:spPr>
            <a:xfrm>
              <a:off x="8825545" y="984586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/>
            <p:cNvSpPr/>
            <p:nvPr/>
          </p:nvSpPr>
          <p:spPr>
            <a:xfrm>
              <a:off x="8907662" y="1054325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Triangle 849"/>
            <p:cNvSpPr/>
            <p:nvPr/>
          </p:nvSpPr>
          <p:spPr>
            <a:xfrm>
              <a:off x="9005914" y="984586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Triangle 850"/>
            <p:cNvSpPr/>
            <p:nvPr/>
          </p:nvSpPr>
          <p:spPr>
            <a:xfrm>
              <a:off x="9442049" y="1080898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Triangle 851"/>
            <p:cNvSpPr/>
            <p:nvPr/>
          </p:nvSpPr>
          <p:spPr>
            <a:xfrm>
              <a:off x="8416972" y="97417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ounded Rectangle 852"/>
            <p:cNvSpPr/>
            <p:nvPr/>
          </p:nvSpPr>
          <p:spPr>
            <a:xfrm>
              <a:off x="9499691" y="992611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ounded Rectangle 853"/>
            <p:cNvSpPr/>
            <p:nvPr/>
          </p:nvSpPr>
          <p:spPr>
            <a:xfrm>
              <a:off x="9752995" y="1076052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0" name="Group 939"/>
          <p:cNvGrpSpPr/>
          <p:nvPr/>
        </p:nvGrpSpPr>
        <p:grpSpPr>
          <a:xfrm>
            <a:off x="6116739" y="2505221"/>
            <a:ext cx="2077236" cy="361963"/>
            <a:chOff x="7911816" y="1989988"/>
            <a:chExt cx="2077236" cy="361963"/>
          </a:xfrm>
        </p:grpSpPr>
        <p:sp>
          <p:nvSpPr>
            <p:cNvPr id="729" name="Right Arrow 728"/>
            <p:cNvSpPr/>
            <p:nvPr/>
          </p:nvSpPr>
          <p:spPr>
            <a:xfrm>
              <a:off x="7911816" y="1989988"/>
              <a:ext cx="207723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/>
            <p:cNvSpPr/>
            <p:nvPr/>
          </p:nvSpPr>
          <p:spPr>
            <a:xfrm>
              <a:off x="8120996" y="2072009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Triangle 835"/>
            <p:cNvSpPr/>
            <p:nvPr/>
          </p:nvSpPr>
          <p:spPr>
            <a:xfrm>
              <a:off x="7966696" y="2173912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ounded Rectangle 836"/>
            <p:cNvSpPr/>
            <p:nvPr/>
          </p:nvSpPr>
          <p:spPr>
            <a:xfrm>
              <a:off x="8024338" y="2099068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Triangle 854"/>
            <p:cNvSpPr/>
            <p:nvPr/>
          </p:nvSpPr>
          <p:spPr>
            <a:xfrm>
              <a:off x="8615781" y="2175777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Triangle 855"/>
            <p:cNvSpPr/>
            <p:nvPr/>
          </p:nvSpPr>
          <p:spPr>
            <a:xfrm>
              <a:off x="9089079" y="207990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Triangle 856"/>
            <p:cNvSpPr/>
            <p:nvPr/>
          </p:nvSpPr>
          <p:spPr>
            <a:xfrm>
              <a:off x="8436107" y="2086802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Triangle 857"/>
            <p:cNvSpPr/>
            <p:nvPr/>
          </p:nvSpPr>
          <p:spPr>
            <a:xfrm>
              <a:off x="9450675" y="2175777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Oval 858"/>
            <p:cNvSpPr/>
            <p:nvPr/>
          </p:nvSpPr>
          <p:spPr>
            <a:xfrm>
              <a:off x="8297301" y="2170761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/>
            <p:cNvSpPr/>
            <p:nvPr/>
          </p:nvSpPr>
          <p:spPr>
            <a:xfrm>
              <a:off x="8984696" y="2124766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Oval 860"/>
            <p:cNvSpPr/>
            <p:nvPr/>
          </p:nvSpPr>
          <p:spPr>
            <a:xfrm>
              <a:off x="9418130" y="2080257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ounded Rectangle 861"/>
            <p:cNvSpPr/>
            <p:nvPr/>
          </p:nvSpPr>
          <p:spPr>
            <a:xfrm>
              <a:off x="8540699" y="2155011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ounded Rectangle 862"/>
            <p:cNvSpPr/>
            <p:nvPr/>
          </p:nvSpPr>
          <p:spPr>
            <a:xfrm>
              <a:off x="8392113" y="2197399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ounded Rectangle 863"/>
            <p:cNvSpPr/>
            <p:nvPr/>
          </p:nvSpPr>
          <p:spPr>
            <a:xfrm>
              <a:off x="8887089" y="217893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ounded Rectangle 864"/>
            <p:cNvSpPr/>
            <p:nvPr/>
          </p:nvSpPr>
          <p:spPr>
            <a:xfrm>
              <a:off x="9197930" y="2124558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Oval 865"/>
            <p:cNvSpPr/>
            <p:nvPr/>
          </p:nvSpPr>
          <p:spPr>
            <a:xfrm>
              <a:off x="8647325" y="208584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Oval 866"/>
            <p:cNvSpPr/>
            <p:nvPr/>
          </p:nvSpPr>
          <p:spPr>
            <a:xfrm>
              <a:off x="8729443" y="2155587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Triangle 867"/>
            <p:cNvSpPr/>
            <p:nvPr/>
          </p:nvSpPr>
          <p:spPr>
            <a:xfrm>
              <a:off x="8827695" y="208584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Triangle 868"/>
            <p:cNvSpPr/>
            <p:nvPr/>
          </p:nvSpPr>
          <p:spPr>
            <a:xfrm>
              <a:off x="9263830" y="218216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Triangle 869"/>
            <p:cNvSpPr/>
            <p:nvPr/>
          </p:nvSpPr>
          <p:spPr>
            <a:xfrm>
              <a:off x="8238753" y="2075436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ounded Rectangle 870"/>
            <p:cNvSpPr/>
            <p:nvPr/>
          </p:nvSpPr>
          <p:spPr>
            <a:xfrm>
              <a:off x="9321472" y="2093872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ounded Rectangle 871"/>
            <p:cNvSpPr/>
            <p:nvPr/>
          </p:nvSpPr>
          <p:spPr>
            <a:xfrm>
              <a:off x="9723362" y="213492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ounded Rectangle 872"/>
            <p:cNvSpPr/>
            <p:nvPr/>
          </p:nvSpPr>
          <p:spPr>
            <a:xfrm>
              <a:off x="9574776" y="217731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9521245" y="2087010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1" name="Group 940"/>
          <p:cNvGrpSpPr/>
          <p:nvPr/>
        </p:nvGrpSpPr>
        <p:grpSpPr>
          <a:xfrm>
            <a:off x="6117855" y="1925550"/>
            <a:ext cx="1944579" cy="361963"/>
            <a:chOff x="8044473" y="1411606"/>
            <a:chExt cx="1944579" cy="361963"/>
          </a:xfrm>
        </p:grpSpPr>
        <p:sp>
          <p:nvSpPr>
            <p:cNvPr id="728" name="Right Arrow 727"/>
            <p:cNvSpPr/>
            <p:nvPr/>
          </p:nvSpPr>
          <p:spPr>
            <a:xfrm>
              <a:off x="8044473" y="1411606"/>
              <a:ext cx="1944579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Triangle 810"/>
            <p:cNvSpPr/>
            <p:nvPr/>
          </p:nvSpPr>
          <p:spPr>
            <a:xfrm>
              <a:off x="8120994" y="158909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Triangle 811"/>
            <p:cNvSpPr/>
            <p:nvPr/>
          </p:nvSpPr>
          <p:spPr>
            <a:xfrm>
              <a:off x="8594292" y="149321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Triangle 813"/>
            <p:cNvSpPr/>
            <p:nvPr/>
          </p:nvSpPr>
          <p:spPr>
            <a:xfrm>
              <a:off x="8955888" y="158909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/>
            <p:cNvSpPr/>
            <p:nvPr/>
          </p:nvSpPr>
          <p:spPr>
            <a:xfrm>
              <a:off x="8489907" y="1538079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ounded Rectangle 816"/>
            <p:cNvSpPr/>
            <p:nvPr/>
          </p:nvSpPr>
          <p:spPr>
            <a:xfrm>
              <a:off x="8392302" y="159224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ounded Rectangle 817"/>
            <p:cNvSpPr/>
            <p:nvPr/>
          </p:nvSpPr>
          <p:spPr>
            <a:xfrm>
              <a:off x="8579379" y="1603747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ounded Rectangle 818"/>
            <p:cNvSpPr/>
            <p:nvPr/>
          </p:nvSpPr>
          <p:spPr>
            <a:xfrm>
              <a:off x="8703143" y="155131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8152539" y="1499161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Triangle 820"/>
            <p:cNvSpPr/>
            <p:nvPr/>
          </p:nvSpPr>
          <p:spPr>
            <a:xfrm>
              <a:off x="8332908" y="1499161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Triangle 821"/>
            <p:cNvSpPr/>
            <p:nvPr/>
          </p:nvSpPr>
          <p:spPr>
            <a:xfrm>
              <a:off x="8769043" y="159547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ounded Rectangle 822"/>
            <p:cNvSpPr/>
            <p:nvPr/>
          </p:nvSpPr>
          <p:spPr>
            <a:xfrm>
              <a:off x="8826685" y="150718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Triangle 874"/>
            <p:cNvSpPr/>
            <p:nvPr/>
          </p:nvSpPr>
          <p:spPr>
            <a:xfrm>
              <a:off x="9404556" y="159408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Triangle 875"/>
            <p:cNvSpPr/>
            <p:nvPr/>
          </p:nvSpPr>
          <p:spPr>
            <a:xfrm>
              <a:off x="9224882" y="1505107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9086076" y="1589066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ounded Rectangle 877"/>
            <p:cNvSpPr/>
            <p:nvPr/>
          </p:nvSpPr>
          <p:spPr>
            <a:xfrm>
              <a:off x="9329474" y="1559874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/>
            <p:cNvSpPr/>
            <p:nvPr/>
          </p:nvSpPr>
          <p:spPr>
            <a:xfrm>
              <a:off x="9436101" y="1504153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9518218" y="1573892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Triangle 880"/>
            <p:cNvSpPr/>
            <p:nvPr/>
          </p:nvSpPr>
          <p:spPr>
            <a:xfrm>
              <a:off x="9616470" y="1504153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Triangle 881"/>
            <p:cNvSpPr/>
            <p:nvPr/>
          </p:nvSpPr>
          <p:spPr>
            <a:xfrm>
              <a:off x="9027528" y="149374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3" name="Group 942"/>
          <p:cNvGrpSpPr/>
          <p:nvPr/>
        </p:nvGrpSpPr>
        <p:grpSpPr>
          <a:xfrm>
            <a:off x="6104537" y="886582"/>
            <a:ext cx="2176331" cy="361963"/>
            <a:chOff x="7812784" y="381310"/>
            <a:chExt cx="2176331" cy="361963"/>
          </a:xfrm>
        </p:grpSpPr>
        <p:sp>
          <p:nvSpPr>
            <p:cNvPr id="725" name="Right Arrow 724"/>
            <p:cNvSpPr/>
            <p:nvPr/>
          </p:nvSpPr>
          <p:spPr>
            <a:xfrm>
              <a:off x="7812784" y="381310"/>
              <a:ext cx="2176331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Triangle 769"/>
            <p:cNvSpPr/>
            <p:nvPr/>
          </p:nvSpPr>
          <p:spPr>
            <a:xfrm>
              <a:off x="7911816" y="57098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/>
            <p:cNvSpPr/>
            <p:nvPr/>
          </p:nvSpPr>
          <p:spPr>
            <a:xfrm>
              <a:off x="7879271" y="475463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Triangle 797"/>
            <p:cNvSpPr/>
            <p:nvPr/>
          </p:nvSpPr>
          <p:spPr>
            <a:xfrm>
              <a:off x="8242318" y="55706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Triangle 798"/>
            <p:cNvSpPr/>
            <p:nvPr/>
          </p:nvSpPr>
          <p:spPr>
            <a:xfrm>
              <a:off x="8715616" y="46118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Triangle 799"/>
            <p:cNvSpPr/>
            <p:nvPr/>
          </p:nvSpPr>
          <p:spPr>
            <a:xfrm>
              <a:off x="8062644" y="468085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Triangle 800"/>
            <p:cNvSpPr/>
            <p:nvPr/>
          </p:nvSpPr>
          <p:spPr>
            <a:xfrm>
              <a:off x="9077212" y="55706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8611233" y="506049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9044667" y="461540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ounded Rectangle 803"/>
            <p:cNvSpPr/>
            <p:nvPr/>
          </p:nvSpPr>
          <p:spPr>
            <a:xfrm>
              <a:off x="8167236" y="53629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ounded Rectangle 804"/>
            <p:cNvSpPr/>
            <p:nvPr/>
          </p:nvSpPr>
          <p:spPr>
            <a:xfrm>
              <a:off x="8513626" y="56021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ounded Rectangle 805"/>
            <p:cNvSpPr/>
            <p:nvPr/>
          </p:nvSpPr>
          <p:spPr>
            <a:xfrm>
              <a:off x="8700703" y="55827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8273863" y="467131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8355980" y="536870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Triangle 808"/>
            <p:cNvSpPr/>
            <p:nvPr/>
          </p:nvSpPr>
          <p:spPr>
            <a:xfrm>
              <a:off x="8890367" y="56344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ounded Rectangle 809"/>
            <p:cNvSpPr/>
            <p:nvPr/>
          </p:nvSpPr>
          <p:spPr>
            <a:xfrm>
              <a:off x="8948009" y="47515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Triangle 882"/>
            <p:cNvSpPr/>
            <p:nvPr/>
          </p:nvSpPr>
          <p:spPr>
            <a:xfrm>
              <a:off x="9378816" y="55701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Triangle 883"/>
            <p:cNvSpPr/>
            <p:nvPr/>
          </p:nvSpPr>
          <p:spPr>
            <a:xfrm>
              <a:off x="9191971" y="56339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ounded Rectangle 884"/>
            <p:cNvSpPr/>
            <p:nvPr/>
          </p:nvSpPr>
          <p:spPr>
            <a:xfrm>
              <a:off x="9249613" y="475108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Triangle 885"/>
            <p:cNvSpPr/>
            <p:nvPr/>
          </p:nvSpPr>
          <p:spPr>
            <a:xfrm>
              <a:off x="9545699" y="557566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/>
            <p:cNvSpPr/>
            <p:nvPr/>
          </p:nvSpPr>
          <p:spPr>
            <a:xfrm>
              <a:off x="9577244" y="467637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/>
            <p:cNvSpPr/>
            <p:nvPr/>
          </p:nvSpPr>
          <p:spPr>
            <a:xfrm>
              <a:off x="9659361" y="537376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Triangle 888"/>
            <p:cNvSpPr/>
            <p:nvPr/>
          </p:nvSpPr>
          <p:spPr>
            <a:xfrm>
              <a:off x="9757613" y="46763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9" name="Group 938"/>
          <p:cNvGrpSpPr/>
          <p:nvPr/>
        </p:nvGrpSpPr>
        <p:grpSpPr>
          <a:xfrm>
            <a:off x="6112207" y="3064077"/>
            <a:ext cx="2144239" cy="361963"/>
            <a:chOff x="7852050" y="2558658"/>
            <a:chExt cx="2144239" cy="361963"/>
          </a:xfrm>
        </p:grpSpPr>
        <p:sp>
          <p:nvSpPr>
            <p:cNvPr id="726" name="Right Arrow 725"/>
            <p:cNvSpPr/>
            <p:nvPr/>
          </p:nvSpPr>
          <p:spPr>
            <a:xfrm>
              <a:off x="7852050" y="2558658"/>
              <a:ext cx="2144239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ounded Rectangle 900"/>
            <p:cNvSpPr/>
            <p:nvPr/>
          </p:nvSpPr>
          <p:spPr>
            <a:xfrm>
              <a:off x="7903803" y="274295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ounded Rectangle 906"/>
            <p:cNvSpPr/>
            <p:nvPr/>
          </p:nvSpPr>
          <p:spPr>
            <a:xfrm>
              <a:off x="8161936" y="2651268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ounded Rectangle 907"/>
            <p:cNvSpPr/>
            <p:nvPr/>
          </p:nvSpPr>
          <p:spPr>
            <a:xfrm>
              <a:off x="8013350" y="269365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ounded Rectangle 908"/>
            <p:cNvSpPr/>
            <p:nvPr/>
          </p:nvSpPr>
          <p:spPr>
            <a:xfrm>
              <a:off x="8112326" y="2748748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ounded Rectangle 909"/>
            <p:cNvSpPr/>
            <p:nvPr/>
          </p:nvSpPr>
          <p:spPr>
            <a:xfrm>
              <a:off x="8656083" y="2695900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ounded Rectangle 910"/>
            <p:cNvSpPr/>
            <p:nvPr/>
          </p:nvSpPr>
          <p:spPr>
            <a:xfrm>
              <a:off x="8375340" y="2747161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ounded Rectangle 911"/>
            <p:cNvSpPr/>
            <p:nvPr/>
          </p:nvSpPr>
          <p:spPr>
            <a:xfrm>
              <a:off x="8565870" y="264359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Rounded Rectangle 912"/>
            <p:cNvSpPr/>
            <p:nvPr/>
          </p:nvSpPr>
          <p:spPr>
            <a:xfrm>
              <a:off x="9418706" y="2668912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ounded Rectangle 913"/>
            <p:cNvSpPr/>
            <p:nvPr/>
          </p:nvSpPr>
          <p:spPr>
            <a:xfrm>
              <a:off x="8776459" y="265126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ounded Rectangle 914"/>
            <p:cNvSpPr/>
            <p:nvPr/>
          </p:nvSpPr>
          <p:spPr>
            <a:xfrm>
              <a:off x="8896442" y="2739256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ounded Rectangle 915"/>
            <p:cNvSpPr/>
            <p:nvPr/>
          </p:nvSpPr>
          <p:spPr>
            <a:xfrm>
              <a:off x="8974481" y="26441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ounded Rectangle 916"/>
            <p:cNvSpPr/>
            <p:nvPr/>
          </p:nvSpPr>
          <p:spPr>
            <a:xfrm>
              <a:off x="9524983" y="264142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ounded Rectangle 917"/>
            <p:cNvSpPr/>
            <p:nvPr/>
          </p:nvSpPr>
          <p:spPr>
            <a:xfrm>
              <a:off x="9713226" y="274279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ounded Rectangle 918"/>
            <p:cNvSpPr/>
            <p:nvPr/>
          </p:nvSpPr>
          <p:spPr>
            <a:xfrm>
              <a:off x="9210663" y="264142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ounded Rectangle 919"/>
            <p:cNvSpPr/>
            <p:nvPr/>
          </p:nvSpPr>
          <p:spPr>
            <a:xfrm>
              <a:off x="9185988" y="273790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ounded Rectangle 920"/>
            <p:cNvSpPr/>
            <p:nvPr/>
          </p:nvSpPr>
          <p:spPr>
            <a:xfrm>
              <a:off x="9620503" y="2700231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ounded Rectangle 921"/>
            <p:cNvSpPr/>
            <p:nvPr/>
          </p:nvSpPr>
          <p:spPr>
            <a:xfrm>
              <a:off x="9744267" y="264779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8" name="Group 937"/>
          <p:cNvGrpSpPr/>
          <p:nvPr/>
        </p:nvGrpSpPr>
        <p:grpSpPr>
          <a:xfrm>
            <a:off x="6119870" y="3892295"/>
            <a:ext cx="2482415" cy="361963"/>
            <a:chOff x="7513874" y="3418765"/>
            <a:chExt cx="2482415" cy="361963"/>
          </a:xfrm>
        </p:grpSpPr>
        <p:sp>
          <p:nvSpPr>
            <p:cNvPr id="730" name="Right Arrow 729"/>
            <p:cNvSpPr/>
            <p:nvPr/>
          </p:nvSpPr>
          <p:spPr>
            <a:xfrm>
              <a:off x="7513874" y="3418765"/>
              <a:ext cx="24824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Triangle 889"/>
            <p:cNvSpPr/>
            <p:nvPr/>
          </p:nvSpPr>
          <p:spPr>
            <a:xfrm>
              <a:off x="7535967" y="3505230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Triangle 890"/>
            <p:cNvSpPr/>
            <p:nvPr/>
          </p:nvSpPr>
          <p:spPr>
            <a:xfrm>
              <a:off x="7897563" y="360110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Triangle 892"/>
            <p:cNvSpPr/>
            <p:nvPr/>
          </p:nvSpPr>
          <p:spPr>
            <a:xfrm>
              <a:off x="7710718" y="360748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Triangle 893"/>
            <p:cNvSpPr/>
            <p:nvPr/>
          </p:nvSpPr>
          <p:spPr>
            <a:xfrm>
              <a:off x="7929742" y="350249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Triangle 895"/>
            <p:cNvSpPr/>
            <p:nvPr/>
          </p:nvSpPr>
          <p:spPr>
            <a:xfrm>
              <a:off x="7668358" y="350843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Triangle 896"/>
            <p:cNvSpPr/>
            <p:nvPr/>
          </p:nvSpPr>
          <p:spPr>
            <a:xfrm>
              <a:off x="8104493" y="360475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Triangle 922"/>
            <p:cNvSpPr/>
            <p:nvPr/>
          </p:nvSpPr>
          <p:spPr>
            <a:xfrm>
              <a:off x="8490206" y="3496012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Triangle 923"/>
            <p:cNvSpPr/>
            <p:nvPr/>
          </p:nvSpPr>
          <p:spPr>
            <a:xfrm>
              <a:off x="8851802" y="359188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Triangle 924"/>
            <p:cNvSpPr/>
            <p:nvPr/>
          </p:nvSpPr>
          <p:spPr>
            <a:xfrm>
              <a:off x="8228822" y="350195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Triangle 925"/>
            <p:cNvSpPr/>
            <p:nvPr/>
          </p:nvSpPr>
          <p:spPr>
            <a:xfrm>
              <a:off x="8664957" y="3598272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Triangle 926"/>
            <p:cNvSpPr/>
            <p:nvPr/>
          </p:nvSpPr>
          <p:spPr>
            <a:xfrm>
              <a:off x="8282132" y="359842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Triangle 927"/>
            <p:cNvSpPr/>
            <p:nvPr/>
          </p:nvSpPr>
          <p:spPr>
            <a:xfrm>
              <a:off x="8744071" y="3522208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Triangle 928"/>
            <p:cNvSpPr/>
            <p:nvPr/>
          </p:nvSpPr>
          <p:spPr>
            <a:xfrm>
              <a:off x="9134812" y="3610197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Triangle 929"/>
            <p:cNvSpPr/>
            <p:nvPr/>
          </p:nvSpPr>
          <p:spPr>
            <a:xfrm>
              <a:off x="8619805" y="3489142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Triangle 930"/>
            <p:cNvSpPr/>
            <p:nvPr/>
          </p:nvSpPr>
          <p:spPr>
            <a:xfrm>
              <a:off x="9241003" y="356724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Triangle 931"/>
            <p:cNvSpPr/>
            <p:nvPr/>
          </p:nvSpPr>
          <p:spPr>
            <a:xfrm>
              <a:off x="9447528" y="358450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Triangle 932"/>
            <p:cNvSpPr/>
            <p:nvPr/>
          </p:nvSpPr>
          <p:spPr>
            <a:xfrm>
              <a:off x="9121665" y="3508042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Triangle 933"/>
            <p:cNvSpPr/>
            <p:nvPr/>
          </p:nvSpPr>
          <p:spPr>
            <a:xfrm>
              <a:off x="8924311" y="349667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Triangle 934"/>
            <p:cNvSpPr/>
            <p:nvPr/>
          </p:nvSpPr>
          <p:spPr>
            <a:xfrm>
              <a:off x="9569152" y="360439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Triangle 935"/>
            <p:cNvSpPr/>
            <p:nvPr/>
          </p:nvSpPr>
          <p:spPr>
            <a:xfrm>
              <a:off x="9526792" y="3505342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Rectangle 943"/>
          <p:cNvSpPr/>
          <p:nvPr/>
        </p:nvSpPr>
        <p:spPr>
          <a:xfrm>
            <a:off x="6797903" y="1920377"/>
            <a:ext cx="1418553" cy="101566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latin typeface="Oswald Regular"/>
                <a:ea typeface="Oswald" charset="0"/>
                <a:cs typeface="Oswald Regular"/>
              </a:rPr>
              <a:t>All machines replay from checkpoint</a:t>
            </a:r>
          </a:p>
        </p:txBody>
      </p:sp>
      <p:cxnSp>
        <p:nvCxnSpPr>
          <p:cNvPr id="489" name="Straight Arrow Connector 488"/>
          <p:cNvCxnSpPr>
            <a:stCxn id="487" idx="3"/>
            <a:endCxn id="644" idx="0"/>
          </p:cNvCxnSpPr>
          <p:nvPr/>
        </p:nvCxnSpPr>
        <p:spPr>
          <a:xfrm>
            <a:off x="3745173" y="1566629"/>
            <a:ext cx="247985" cy="253611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/>
          <p:cNvCxnSpPr>
            <a:endCxn id="645" idx="0"/>
          </p:cNvCxnSpPr>
          <p:nvPr/>
        </p:nvCxnSpPr>
        <p:spPr>
          <a:xfrm>
            <a:off x="3482349" y="1666678"/>
            <a:ext cx="127984" cy="2436213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Arrow Connector 490"/>
          <p:cNvCxnSpPr>
            <a:stCxn id="475" idx="3"/>
            <a:endCxn id="651" idx="0"/>
          </p:cNvCxnSpPr>
          <p:nvPr/>
        </p:nvCxnSpPr>
        <p:spPr>
          <a:xfrm>
            <a:off x="3942527" y="1577996"/>
            <a:ext cx="447571" cy="2434514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>
            <a:stCxn id="474" idx="3"/>
            <a:endCxn id="647" idx="0"/>
          </p:cNvCxnSpPr>
          <p:nvPr/>
        </p:nvCxnSpPr>
        <p:spPr>
          <a:xfrm>
            <a:off x="4122201" y="1666972"/>
            <a:ext cx="340812" cy="2447693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Arrow Connector 492"/>
          <p:cNvCxnSpPr>
            <a:stCxn id="485" idx="3"/>
            <a:endCxn id="656" idx="0"/>
          </p:cNvCxnSpPr>
          <p:nvPr/>
        </p:nvCxnSpPr>
        <p:spPr>
          <a:xfrm>
            <a:off x="4334115" y="1577042"/>
            <a:ext cx="520878" cy="2432768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Arrow Connector 493"/>
          <p:cNvCxnSpPr>
            <a:stCxn id="486" idx="3"/>
            <a:endCxn id="653" idx="0"/>
          </p:cNvCxnSpPr>
          <p:nvPr/>
        </p:nvCxnSpPr>
        <p:spPr>
          <a:xfrm>
            <a:off x="4770250" y="1673354"/>
            <a:ext cx="127103" cy="2435507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6" name="Rectangle 495"/>
          <p:cNvSpPr/>
          <p:nvPr/>
        </p:nvSpPr>
        <p:spPr>
          <a:xfrm>
            <a:off x="3948238" y="3341162"/>
            <a:ext cx="36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Oswald" charset="0"/>
                <a:ea typeface="Oswald" charset="0"/>
                <a:cs typeface="Oswald" charset="0"/>
              </a:rPr>
              <a:t>?</a:t>
            </a:r>
            <a:endParaRPr lang="en-US" sz="2800" dirty="0">
              <a:latin typeface="Oswald" charset="0"/>
              <a:ea typeface="Oswald" charset="0"/>
              <a:cs typeface="Oswa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5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 animBg="1"/>
      <p:bldP spid="672" grpId="0"/>
      <p:bldP spid="357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4" grpId="0"/>
      <p:bldP spid="944" grpId="0" animBg="1"/>
      <p:bldP spid="4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>
            <a:stCxn id="386" idx="0"/>
            <a:endCxn id="637" idx="3"/>
          </p:cNvCxnSpPr>
          <p:nvPr/>
        </p:nvCxnSpPr>
        <p:spPr>
          <a:xfrm flipH="1" flipV="1">
            <a:off x="2240383" y="2221577"/>
            <a:ext cx="15170" cy="1642899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8" name="Right Arrow 587"/>
          <p:cNvSpPr/>
          <p:nvPr/>
        </p:nvSpPr>
        <p:spPr>
          <a:xfrm>
            <a:off x="885238" y="947698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itle 357"/>
          <p:cNvSpPr>
            <a:spLocks noGrp="1"/>
          </p:cNvSpPr>
          <p:nvPr>
            <p:ph type="title"/>
          </p:nvPr>
        </p:nvSpPr>
        <p:spPr>
          <a:xfrm>
            <a:off x="444150" y="79948"/>
            <a:ext cx="8229600" cy="942975"/>
          </a:xfrm>
        </p:spPr>
        <p:txBody>
          <a:bodyPr/>
          <a:lstStyle/>
          <a:p>
            <a:r>
              <a:rPr lang="en-US" smtClean="0">
                <a:solidFill>
                  <a:srgbClr val="E17100"/>
                </a:solidFill>
              </a:rPr>
              <a:t>Failure recovery: </a:t>
            </a:r>
            <a:r>
              <a:rPr lang="en-US" smtClean="0"/>
              <a:t>Micro-batch</a:t>
            </a:r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5210307" y="158639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5212479" y="214219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5210307" y="2695661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5210307" y="338001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93" name="Right Arrow 492"/>
          <p:cNvSpPr/>
          <p:nvPr/>
        </p:nvSpPr>
        <p:spPr>
          <a:xfrm>
            <a:off x="5444820" y="149377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Right Arrow 493"/>
          <p:cNvSpPr/>
          <p:nvPr/>
        </p:nvSpPr>
        <p:spPr>
          <a:xfrm>
            <a:off x="5460724" y="2050792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ight Arrow 495"/>
          <p:cNvSpPr/>
          <p:nvPr/>
        </p:nvSpPr>
        <p:spPr>
          <a:xfrm>
            <a:off x="5456650" y="2602764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Right Arrow 496"/>
          <p:cNvSpPr/>
          <p:nvPr/>
        </p:nvSpPr>
        <p:spPr>
          <a:xfrm>
            <a:off x="5456650" y="3300305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2" name="Straight Arrow Connector 501"/>
          <p:cNvCxnSpPr/>
          <p:nvPr/>
        </p:nvCxnSpPr>
        <p:spPr>
          <a:xfrm>
            <a:off x="5140404" y="1131542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Arrow Connector 519"/>
          <p:cNvCxnSpPr/>
          <p:nvPr/>
        </p:nvCxnSpPr>
        <p:spPr>
          <a:xfrm>
            <a:off x="5140404" y="1131542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Arrow Connector 520"/>
          <p:cNvCxnSpPr/>
          <p:nvPr/>
        </p:nvCxnSpPr>
        <p:spPr>
          <a:xfrm>
            <a:off x="5140404" y="1131542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/>
          <p:cNvCxnSpPr/>
          <p:nvPr/>
        </p:nvCxnSpPr>
        <p:spPr>
          <a:xfrm>
            <a:off x="5140404" y="1131542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Arrow Connector 522"/>
          <p:cNvCxnSpPr/>
          <p:nvPr/>
        </p:nvCxnSpPr>
        <p:spPr>
          <a:xfrm flipV="1">
            <a:off x="5835164" y="1110818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/>
          <p:cNvCxnSpPr>
            <a:stCxn id="496" idx="3"/>
          </p:cNvCxnSpPr>
          <p:nvPr/>
        </p:nvCxnSpPr>
        <p:spPr>
          <a:xfrm flipV="1">
            <a:off x="5835165" y="1131542"/>
            <a:ext cx="14190" cy="165220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Arrow Connector 528"/>
          <p:cNvCxnSpPr>
            <a:stCxn id="497" idx="3"/>
          </p:cNvCxnSpPr>
          <p:nvPr/>
        </p:nvCxnSpPr>
        <p:spPr>
          <a:xfrm flipV="1">
            <a:off x="5835165" y="1110816"/>
            <a:ext cx="33207" cy="237047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4" name="Rounded Rectangle 533"/>
          <p:cNvSpPr/>
          <p:nvPr/>
        </p:nvSpPr>
        <p:spPr>
          <a:xfrm>
            <a:off x="5578841" y="223326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Oval 536"/>
          <p:cNvSpPr/>
          <p:nvPr/>
        </p:nvSpPr>
        <p:spPr>
          <a:xfrm>
            <a:off x="5681059" y="2151746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Triangle 538"/>
          <p:cNvSpPr/>
          <p:nvPr/>
        </p:nvSpPr>
        <p:spPr>
          <a:xfrm>
            <a:off x="5458259" y="214984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Triangle 540"/>
          <p:cNvSpPr/>
          <p:nvPr/>
        </p:nvSpPr>
        <p:spPr>
          <a:xfrm>
            <a:off x="5656856" y="269657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Oval 541"/>
          <p:cNvSpPr/>
          <p:nvPr/>
        </p:nvSpPr>
        <p:spPr>
          <a:xfrm>
            <a:off x="5518050" y="278053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ounded Rectangle 543"/>
          <p:cNvSpPr/>
          <p:nvPr/>
        </p:nvSpPr>
        <p:spPr>
          <a:xfrm>
            <a:off x="5612862" y="279373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Triangle 544"/>
          <p:cNvSpPr/>
          <p:nvPr/>
        </p:nvSpPr>
        <p:spPr>
          <a:xfrm>
            <a:off x="5459502" y="268521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Triangle 548"/>
          <p:cNvSpPr/>
          <p:nvPr/>
        </p:nvSpPr>
        <p:spPr>
          <a:xfrm>
            <a:off x="5514586" y="16581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5639126" y="167520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Oval 551"/>
          <p:cNvSpPr/>
          <p:nvPr/>
        </p:nvSpPr>
        <p:spPr>
          <a:xfrm>
            <a:off x="5451661" y="159029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Triangle 552"/>
          <p:cNvSpPr/>
          <p:nvPr/>
        </p:nvSpPr>
        <p:spPr>
          <a:xfrm>
            <a:off x="5580578" y="157988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Triangle 554"/>
          <p:cNvSpPr/>
          <p:nvPr/>
        </p:nvSpPr>
        <p:spPr>
          <a:xfrm>
            <a:off x="5495894" y="3391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ounded Rectangle 555"/>
          <p:cNvSpPr/>
          <p:nvPr/>
        </p:nvSpPr>
        <p:spPr>
          <a:xfrm>
            <a:off x="5480981" y="348843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Rounded Rectangle 556"/>
          <p:cNvSpPr/>
          <p:nvPr/>
        </p:nvSpPr>
        <p:spPr>
          <a:xfrm>
            <a:off x="5604745" y="343600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9" name="Picture 5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1496288"/>
            <a:ext cx="387804" cy="387804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2062993"/>
            <a:ext cx="387804" cy="387804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2608795"/>
            <a:ext cx="387804" cy="387804"/>
          </a:xfrm>
          <a:prstGeom prst="rect">
            <a:avLst/>
          </a:prstGeom>
        </p:spPr>
      </p:pic>
      <p:pic>
        <p:nvPicPr>
          <p:cNvPr id="592" name="Picture 5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3303505"/>
            <a:ext cx="387804" cy="387804"/>
          </a:xfrm>
          <a:prstGeom prst="rect">
            <a:avLst/>
          </a:prstGeom>
        </p:spPr>
      </p:pic>
      <p:sp>
        <p:nvSpPr>
          <p:cNvPr id="593" name="Rectangle 592"/>
          <p:cNvSpPr/>
          <p:nvPr/>
        </p:nvSpPr>
        <p:spPr>
          <a:xfrm rot="5400000">
            <a:off x="481828" y="291994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955141" y="158352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95" name="Oval 594"/>
          <p:cNvSpPr/>
          <p:nvPr/>
        </p:nvSpPr>
        <p:spPr>
          <a:xfrm>
            <a:off x="957313" y="213933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96" name="Oval 595"/>
          <p:cNvSpPr/>
          <p:nvPr/>
        </p:nvSpPr>
        <p:spPr>
          <a:xfrm>
            <a:off x="955141" y="2692799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97" name="Oval 596"/>
          <p:cNvSpPr/>
          <p:nvPr/>
        </p:nvSpPr>
        <p:spPr>
          <a:xfrm>
            <a:off x="955141" y="3377155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22" name="Right Arrow 621"/>
          <p:cNvSpPr/>
          <p:nvPr/>
        </p:nvSpPr>
        <p:spPr>
          <a:xfrm>
            <a:off x="1189654" y="1490915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Right Arrow 627"/>
          <p:cNvSpPr/>
          <p:nvPr/>
        </p:nvSpPr>
        <p:spPr>
          <a:xfrm>
            <a:off x="1205558" y="2047930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Right Arrow 628"/>
          <p:cNvSpPr/>
          <p:nvPr/>
        </p:nvSpPr>
        <p:spPr>
          <a:xfrm>
            <a:off x="1201484" y="2599902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Right Arrow 633"/>
          <p:cNvSpPr/>
          <p:nvPr/>
        </p:nvSpPr>
        <p:spPr>
          <a:xfrm>
            <a:off x="1201484" y="3297443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Oval 634"/>
          <p:cNvSpPr/>
          <p:nvPr/>
        </p:nvSpPr>
        <p:spPr>
          <a:xfrm>
            <a:off x="1694002" y="213463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36" name="Oval 635"/>
          <p:cNvSpPr/>
          <p:nvPr/>
        </p:nvSpPr>
        <p:spPr>
          <a:xfrm>
            <a:off x="1703322" y="339884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37" name="Right Arrow 636"/>
          <p:cNvSpPr/>
          <p:nvPr/>
        </p:nvSpPr>
        <p:spPr>
          <a:xfrm>
            <a:off x="1917166" y="2040595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Right Arrow 637"/>
          <p:cNvSpPr/>
          <p:nvPr/>
        </p:nvSpPr>
        <p:spPr>
          <a:xfrm>
            <a:off x="1935172" y="3318645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9" name="Picture 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5" y="948343"/>
            <a:ext cx="387804" cy="387804"/>
          </a:xfrm>
          <a:prstGeom prst="rect">
            <a:avLst/>
          </a:prstGeom>
        </p:spPr>
      </p:pic>
      <p:cxnSp>
        <p:nvCxnSpPr>
          <p:cNvPr id="640" name="Straight Arrow Connector 639"/>
          <p:cNvCxnSpPr>
            <a:stCxn id="588" idx="1"/>
            <a:endCxn id="595" idx="2"/>
          </p:cNvCxnSpPr>
          <p:nvPr/>
        </p:nvCxnSpPr>
        <p:spPr>
          <a:xfrm>
            <a:off x="885238" y="1128680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Arrow Connector 653"/>
          <p:cNvCxnSpPr>
            <a:stCxn id="588" idx="1"/>
            <a:endCxn id="597" idx="2"/>
          </p:cNvCxnSpPr>
          <p:nvPr/>
        </p:nvCxnSpPr>
        <p:spPr>
          <a:xfrm>
            <a:off x="885238" y="1128680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Arrow Connector 654"/>
          <p:cNvCxnSpPr>
            <a:stCxn id="588" idx="1"/>
            <a:endCxn id="594" idx="2"/>
          </p:cNvCxnSpPr>
          <p:nvPr/>
        </p:nvCxnSpPr>
        <p:spPr>
          <a:xfrm>
            <a:off x="885238" y="1128680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Arrow Connector 656"/>
          <p:cNvCxnSpPr>
            <a:stCxn id="588" idx="1"/>
            <a:endCxn id="596" idx="2"/>
          </p:cNvCxnSpPr>
          <p:nvPr/>
        </p:nvCxnSpPr>
        <p:spPr>
          <a:xfrm>
            <a:off x="885238" y="1128680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Arrow Connector 657"/>
          <p:cNvCxnSpPr>
            <a:stCxn id="784" idx="3"/>
          </p:cNvCxnSpPr>
          <p:nvPr/>
        </p:nvCxnSpPr>
        <p:spPr>
          <a:xfrm flipV="1">
            <a:off x="1579998" y="1107956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Arrow Connector 658"/>
          <p:cNvCxnSpPr>
            <a:stCxn id="786" idx="3"/>
          </p:cNvCxnSpPr>
          <p:nvPr/>
        </p:nvCxnSpPr>
        <p:spPr>
          <a:xfrm flipV="1">
            <a:off x="1579998" y="1107955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0" name="Straight Arrow Connector 659"/>
          <p:cNvCxnSpPr>
            <a:endCxn id="635" idx="2"/>
          </p:cNvCxnSpPr>
          <p:nvPr/>
        </p:nvCxnSpPr>
        <p:spPr>
          <a:xfrm>
            <a:off x="1613207" y="1108915"/>
            <a:ext cx="80795" cy="112072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Arrow Connector 660"/>
          <p:cNvCxnSpPr>
            <a:endCxn id="636" idx="2"/>
          </p:cNvCxnSpPr>
          <p:nvPr/>
        </p:nvCxnSpPr>
        <p:spPr>
          <a:xfrm>
            <a:off x="1605978" y="1157401"/>
            <a:ext cx="97344" cy="23364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2" name="Straight Arrow Connector 661"/>
          <p:cNvCxnSpPr>
            <a:stCxn id="787" idx="3"/>
          </p:cNvCxnSpPr>
          <p:nvPr/>
        </p:nvCxnSpPr>
        <p:spPr>
          <a:xfrm flipV="1">
            <a:off x="1579999" y="1107954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Arrow Connector 662"/>
          <p:cNvCxnSpPr>
            <a:stCxn id="789" idx="3"/>
          </p:cNvCxnSpPr>
          <p:nvPr/>
        </p:nvCxnSpPr>
        <p:spPr>
          <a:xfrm flipV="1">
            <a:off x="1579999" y="1106104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Arrow Connector 663"/>
          <p:cNvCxnSpPr>
            <a:stCxn id="637" idx="3"/>
          </p:cNvCxnSpPr>
          <p:nvPr/>
        </p:nvCxnSpPr>
        <p:spPr>
          <a:xfrm flipV="1">
            <a:off x="2240383" y="1106104"/>
            <a:ext cx="64970" cy="111547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5" name="Straight Arrow Connector 664"/>
          <p:cNvCxnSpPr>
            <a:stCxn id="638" idx="3"/>
          </p:cNvCxnSpPr>
          <p:nvPr/>
        </p:nvCxnSpPr>
        <p:spPr>
          <a:xfrm flipV="1">
            <a:off x="2235392" y="1114687"/>
            <a:ext cx="69961" cy="238494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7" name="Oval 666"/>
          <p:cNvSpPr/>
          <p:nvPr/>
        </p:nvSpPr>
        <p:spPr>
          <a:xfrm>
            <a:off x="2375256" y="1583527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68" name="Oval 667"/>
          <p:cNvSpPr/>
          <p:nvPr/>
        </p:nvSpPr>
        <p:spPr>
          <a:xfrm>
            <a:off x="2377428" y="2139333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69" name="Oval 668"/>
          <p:cNvSpPr/>
          <p:nvPr/>
        </p:nvSpPr>
        <p:spPr>
          <a:xfrm>
            <a:off x="2375256" y="2692798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70" name="Oval 669"/>
          <p:cNvSpPr/>
          <p:nvPr/>
        </p:nvSpPr>
        <p:spPr>
          <a:xfrm>
            <a:off x="2375256" y="3377154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21" name="Right Arrow 720"/>
          <p:cNvSpPr/>
          <p:nvPr/>
        </p:nvSpPr>
        <p:spPr>
          <a:xfrm>
            <a:off x="2609769" y="1490914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Right Arrow 721"/>
          <p:cNvSpPr/>
          <p:nvPr/>
        </p:nvSpPr>
        <p:spPr>
          <a:xfrm>
            <a:off x="2625673" y="2047929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Right Arrow 722"/>
          <p:cNvSpPr/>
          <p:nvPr/>
        </p:nvSpPr>
        <p:spPr>
          <a:xfrm>
            <a:off x="2621599" y="259990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Right Arrow 730"/>
          <p:cNvSpPr/>
          <p:nvPr/>
        </p:nvSpPr>
        <p:spPr>
          <a:xfrm>
            <a:off x="2621599" y="3297442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Oval 731"/>
          <p:cNvSpPr/>
          <p:nvPr/>
        </p:nvSpPr>
        <p:spPr>
          <a:xfrm>
            <a:off x="3114117" y="2144792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33" name="Oval 732"/>
          <p:cNvSpPr/>
          <p:nvPr/>
        </p:nvSpPr>
        <p:spPr>
          <a:xfrm>
            <a:off x="3123437" y="340900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34" name="Right Arrow 733"/>
          <p:cNvSpPr/>
          <p:nvPr/>
        </p:nvSpPr>
        <p:spPr>
          <a:xfrm>
            <a:off x="3337281" y="2039554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Right Arrow 734"/>
          <p:cNvSpPr/>
          <p:nvPr/>
        </p:nvSpPr>
        <p:spPr>
          <a:xfrm>
            <a:off x="3355287" y="332880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6" name="Straight Arrow Connector 735"/>
          <p:cNvCxnSpPr/>
          <p:nvPr/>
        </p:nvCxnSpPr>
        <p:spPr>
          <a:xfrm>
            <a:off x="2305353" y="1128679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Arrow Connector 737"/>
          <p:cNvCxnSpPr/>
          <p:nvPr/>
        </p:nvCxnSpPr>
        <p:spPr>
          <a:xfrm>
            <a:off x="2305353" y="1128679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Arrow Connector 738"/>
          <p:cNvCxnSpPr>
            <a:endCxn id="669" idx="2"/>
          </p:cNvCxnSpPr>
          <p:nvPr/>
        </p:nvCxnSpPr>
        <p:spPr>
          <a:xfrm>
            <a:off x="2305353" y="1128679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0" name="Straight Arrow Connector 739"/>
          <p:cNvCxnSpPr>
            <a:endCxn id="903" idx="2"/>
          </p:cNvCxnSpPr>
          <p:nvPr/>
        </p:nvCxnSpPr>
        <p:spPr>
          <a:xfrm>
            <a:off x="2305353" y="1128679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1" name="Straight Arrow Connector 740"/>
          <p:cNvCxnSpPr/>
          <p:nvPr/>
        </p:nvCxnSpPr>
        <p:spPr>
          <a:xfrm flipV="1">
            <a:off x="3000113" y="1107955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Arrow Connector 741"/>
          <p:cNvCxnSpPr/>
          <p:nvPr/>
        </p:nvCxnSpPr>
        <p:spPr>
          <a:xfrm flipV="1">
            <a:off x="3000113" y="1107954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Arrow Connector 742"/>
          <p:cNvCxnSpPr>
            <a:endCxn id="732" idx="2"/>
          </p:cNvCxnSpPr>
          <p:nvPr/>
        </p:nvCxnSpPr>
        <p:spPr>
          <a:xfrm>
            <a:off x="3033322" y="1108914"/>
            <a:ext cx="80795" cy="113088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endCxn id="733" idx="2"/>
          </p:cNvCxnSpPr>
          <p:nvPr/>
        </p:nvCxnSpPr>
        <p:spPr>
          <a:xfrm>
            <a:off x="3036991" y="1114687"/>
            <a:ext cx="86446" cy="238932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/>
          <p:nvPr/>
        </p:nvCxnSpPr>
        <p:spPr>
          <a:xfrm flipV="1">
            <a:off x="3000114" y="1107953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731" idx="3"/>
          </p:cNvCxnSpPr>
          <p:nvPr/>
        </p:nvCxnSpPr>
        <p:spPr>
          <a:xfrm flipV="1">
            <a:off x="3000114" y="1107955"/>
            <a:ext cx="39427" cy="23704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Arrow Connector 746"/>
          <p:cNvCxnSpPr>
            <a:stCxn id="734" idx="3"/>
          </p:cNvCxnSpPr>
          <p:nvPr/>
        </p:nvCxnSpPr>
        <p:spPr>
          <a:xfrm flipV="1">
            <a:off x="3660498" y="1125216"/>
            <a:ext cx="44029" cy="109532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Arrow Connector 748"/>
          <p:cNvCxnSpPr>
            <a:stCxn id="735" idx="3"/>
          </p:cNvCxnSpPr>
          <p:nvPr/>
        </p:nvCxnSpPr>
        <p:spPr>
          <a:xfrm flipV="1">
            <a:off x="3655507" y="1125219"/>
            <a:ext cx="49020" cy="238456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0" name="Oval 749"/>
          <p:cNvSpPr/>
          <p:nvPr/>
        </p:nvSpPr>
        <p:spPr>
          <a:xfrm>
            <a:off x="3795370" y="158293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52" name="Oval 751"/>
          <p:cNvSpPr/>
          <p:nvPr/>
        </p:nvSpPr>
        <p:spPr>
          <a:xfrm>
            <a:off x="3797542" y="213873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53" name="Oval 752"/>
          <p:cNvSpPr/>
          <p:nvPr/>
        </p:nvSpPr>
        <p:spPr>
          <a:xfrm>
            <a:off x="3795370" y="269220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54" name="Oval 753"/>
          <p:cNvSpPr/>
          <p:nvPr/>
        </p:nvSpPr>
        <p:spPr>
          <a:xfrm>
            <a:off x="3795370" y="340587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55" name="Right Arrow 754"/>
          <p:cNvSpPr/>
          <p:nvPr/>
        </p:nvSpPr>
        <p:spPr>
          <a:xfrm>
            <a:off x="4029883" y="149031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Right Arrow 755"/>
          <p:cNvSpPr/>
          <p:nvPr/>
        </p:nvSpPr>
        <p:spPr>
          <a:xfrm>
            <a:off x="4045787" y="2047334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Right Arrow 756"/>
          <p:cNvSpPr/>
          <p:nvPr/>
        </p:nvSpPr>
        <p:spPr>
          <a:xfrm>
            <a:off x="4041713" y="259930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Right Arrow 757"/>
          <p:cNvSpPr/>
          <p:nvPr/>
        </p:nvSpPr>
        <p:spPr>
          <a:xfrm>
            <a:off x="4041713" y="3296847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Oval 758"/>
          <p:cNvSpPr/>
          <p:nvPr/>
        </p:nvSpPr>
        <p:spPr>
          <a:xfrm>
            <a:off x="4534231" y="214419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60" name="Oval 759"/>
          <p:cNvSpPr/>
          <p:nvPr/>
        </p:nvSpPr>
        <p:spPr>
          <a:xfrm>
            <a:off x="4543551" y="340841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61" name="Right Arrow 760"/>
          <p:cNvSpPr/>
          <p:nvPr/>
        </p:nvSpPr>
        <p:spPr>
          <a:xfrm>
            <a:off x="4757395" y="2038959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Right Arrow 761"/>
          <p:cNvSpPr/>
          <p:nvPr/>
        </p:nvSpPr>
        <p:spPr>
          <a:xfrm>
            <a:off x="4775401" y="3317009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3" name="Straight Arrow Connector 762"/>
          <p:cNvCxnSpPr/>
          <p:nvPr/>
        </p:nvCxnSpPr>
        <p:spPr>
          <a:xfrm>
            <a:off x="3725467" y="1128084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Arrow Connector 763"/>
          <p:cNvCxnSpPr/>
          <p:nvPr/>
        </p:nvCxnSpPr>
        <p:spPr>
          <a:xfrm>
            <a:off x="3725467" y="1128084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5" name="Straight Arrow Connector 764"/>
          <p:cNvCxnSpPr>
            <a:endCxn id="753" idx="2"/>
          </p:cNvCxnSpPr>
          <p:nvPr/>
        </p:nvCxnSpPr>
        <p:spPr>
          <a:xfrm>
            <a:off x="3725467" y="1128084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6" name="Straight Arrow Connector 765"/>
          <p:cNvCxnSpPr>
            <a:endCxn id="754" idx="2"/>
          </p:cNvCxnSpPr>
          <p:nvPr/>
        </p:nvCxnSpPr>
        <p:spPr>
          <a:xfrm>
            <a:off x="3725467" y="1157401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7" name="Straight Arrow Connector 766"/>
          <p:cNvCxnSpPr/>
          <p:nvPr/>
        </p:nvCxnSpPr>
        <p:spPr>
          <a:xfrm flipV="1">
            <a:off x="4420227" y="1107360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/>
          <p:nvPr/>
        </p:nvCxnSpPr>
        <p:spPr>
          <a:xfrm flipV="1">
            <a:off x="4420227" y="1107359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9" name="Straight Arrow Connector 768"/>
          <p:cNvCxnSpPr>
            <a:endCxn id="759" idx="2"/>
          </p:cNvCxnSpPr>
          <p:nvPr/>
        </p:nvCxnSpPr>
        <p:spPr>
          <a:xfrm>
            <a:off x="4453436" y="1108319"/>
            <a:ext cx="80795" cy="113088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1" name="Straight Arrow Connector 770"/>
          <p:cNvCxnSpPr>
            <a:endCxn id="760" idx="2"/>
          </p:cNvCxnSpPr>
          <p:nvPr/>
        </p:nvCxnSpPr>
        <p:spPr>
          <a:xfrm>
            <a:off x="4457105" y="1114092"/>
            <a:ext cx="86446" cy="238932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2" name="Straight Arrow Connector 771"/>
          <p:cNvCxnSpPr/>
          <p:nvPr/>
        </p:nvCxnSpPr>
        <p:spPr>
          <a:xfrm flipV="1">
            <a:off x="4420228" y="1107358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4" name="Straight Arrow Connector 773"/>
          <p:cNvCxnSpPr>
            <a:stCxn id="758" idx="3"/>
          </p:cNvCxnSpPr>
          <p:nvPr/>
        </p:nvCxnSpPr>
        <p:spPr>
          <a:xfrm flipV="1">
            <a:off x="4420228" y="1107360"/>
            <a:ext cx="39427" cy="23704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5" name="Straight Arrow Connector 774"/>
          <p:cNvCxnSpPr>
            <a:stCxn id="761" idx="3"/>
          </p:cNvCxnSpPr>
          <p:nvPr/>
        </p:nvCxnSpPr>
        <p:spPr>
          <a:xfrm flipV="1">
            <a:off x="5080612" y="1124621"/>
            <a:ext cx="44029" cy="109532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6" name="Straight Arrow Connector 775"/>
          <p:cNvCxnSpPr>
            <a:stCxn id="762" idx="3"/>
          </p:cNvCxnSpPr>
          <p:nvPr/>
        </p:nvCxnSpPr>
        <p:spPr>
          <a:xfrm flipV="1">
            <a:off x="5075621" y="1124622"/>
            <a:ext cx="49020" cy="23733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7" name="Rounded Rectangle 776"/>
          <p:cNvSpPr/>
          <p:nvPr/>
        </p:nvSpPr>
        <p:spPr>
          <a:xfrm>
            <a:off x="1323675" y="223039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Oval 777"/>
          <p:cNvSpPr/>
          <p:nvPr/>
        </p:nvSpPr>
        <p:spPr>
          <a:xfrm>
            <a:off x="1425893" y="2148884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Triangle 778"/>
          <p:cNvSpPr/>
          <p:nvPr/>
        </p:nvSpPr>
        <p:spPr>
          <a:xfrm>
            <a:off x="1203093" y="214698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Triangle 779"/>
          <p:cNvSpPr/>
          <p:nvPr/>
        </p:nvSpPr>
        <p:spPr>
          <a:xfrm>
            <a:off x="1401690" y="269371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Oval 780"/>
          <p:cNvSpPr/>
          <p:nvPr/>
        </p:nvSpPr>
        <p:spPr>
          <a:xfrm>
            <a:off x="1262884" y="277767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Rounded Rectangle 781"/>
          <p:cNvSpPr/>
          <p:nvPr/>
        </p:nvSpPr>
        <p:spPr>
          <a:xfrm>
            <a:off x="1357696" y="279087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Triangle 782"/>
          <p:cNvSpPr/>
          <p:nvPr/>
        </p:nvSpPr>
        <p:spPr>
          <a:xfrm>
            <a:off x="1204336" y="268234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4" name="Triangle 783"/>
          <p:cNvSpPr/>
          <p:nvPr/>
        </p:nvSpPr>
        <p:spPr>
          <a:xfrm>
            <a:off x="1259420" y="165527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Oval 784"/>
          <p:cNvSpPr/>
          <p:nvPr/>
        </p:nvSpPr>
        <p:spPr>
          <a:xfrm>
            <a:off x="1383960" y="167234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Oval 785"/>
          <p:cNvSpPr/>
          <p:nvPr/>
        </p:nvSpPr>
        <p:spPr>
          <a:xfrm>
            <a:off x="1196495" y="158743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Triangle 786"/>
          <p:cNvSpPr/>
          <p:nvPr/>
        </p:nvSpPr>
        <p:spPr>
          <a:xfrm>
            <a:off x="1325412" y="157701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Triangle 787"/>
          <p:cNvSpPr/>
          <p:nvPr/>
        </p:nvSpPr>
        <p:spPr>
          <a:xfrm>
            <a:off x="1240728" y="338848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Rounded Rectangle 788"/>
          <p:cNvSpPr/>
          <p:nvPr/>
        </p:nvSpPr>
        <p:spPr>
          <a:xfrm>
            <a:off x="1225815" y="348557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ounded Rectangle 789"/>
          <p:cNvSpPr/>
          <p:nvPr/>
        </p:nvSpPr>
        <p:spPr>
          <a:xfrm>
            <a:off x="1349579" y="343314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Rounded Rectangle 790"/>
          <p:cNvSpPr/>
          <p:nvPr/>
        </p:nvSpPr>
        <p:spPr>
          <a:xfrm>
            <a:off x="1927634" y="212570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2" name="Rounded Rectangle 791"/>
          <p:cNvSpPr/>
          <p:nvPr/>
        </p:nvSpPr>
        <p:spPr>
          <a:xfrm>
            <a:off x="1961137" y="223268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Rounded Rectangle 792"/>
          <p:cNvSpPr/>
          <p:nvPr/>
        </p:nvSpPr>
        <p:spPr>
          <a:xfrm>
            <a:off x="2069787" y="221218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Rounded Rectangle 793"/>
          <p:cNvSpPr/>
          <p:nvPr/>
        </p:nvSpPr>
        <p:spPr>
          <a:xfrm>
            <a:off x="2063301" y="211549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Triangle 794"/>
          <p:cNvSpPr/>
          <p:nvPr/>
        </p:nvSpPr>
        <p:spPr>
          <a:xfrm>
            <a:off x="1954969" y="35077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Triangle 795"/>
          <p:cNvSpPr/>
          <p:nvPr/>
        </p:nvSpPr>
        <p:spPr>
          <a:xfrm>
            <a:off x="2062748" y="33789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Triangle 796"/>
          <p:cNvSpPr/>
          <p:nvPr/>
        </p:nvSpPr>
        <p:spPr>
          <a:xfrm>
            <a:off x="1939577" y="34052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Triangle 812"/>
          <p:cNvSpPr/>
          <p:nvPr/>
        </p:nvSpPr>
        <p:spPr>
          <a:xfrm>
            <a:off x="2043210" y="347807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Triangle 898"/>
          <p:cNvSpPr/>
          <p:nvPr/>
        </p:nvSpPr>
        <p:spPr>
          <a:xfrm>
            <a:off x="2687743" y="2122971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Rounded Rectangle 899"/>
          <p:cNvSpPr/>
          <p:nvPr/>
        </p:nvSpPr>
        <p:spPr>
          <a:xfrm>
            <a:off x="2792335" y="219117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Rounded Rectangle 901"/>
          <p:cNvSpPr/>
          <p:nvPr/>
        </p:nvSpPr>
        <p:spPr>
          <a:xfrm>
            <a:off x="2643749" y="223356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Triangle 902"/>
          <p:cNvSpPr/>
          <p:nvPr/>
        </p:nvSpPr>
        <p:spPr>
          <a:xfrm>
            <a:off x="2734533" y="268318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Oval 903"/>
          <p:cNvSpPr/>
          <p:nvPr/>
        </p:nvSpPr>
        <p:spPr>
          <a:xfrm>
            <a:off x="2630150" y="2728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Rounded Rectangle 904"/>
          <p:cNvSpPr/>
          <p:nvPr/>
        </p:nvSpPr>
        <p:spPr>
          <a:xfrm>
            <a:off x="2843384" y="2748672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Oval 905"/>
          <p:cNvSpPr/>
          <p:nvPr/>
        </p:nvSpPr>
        <p:spPr>
          <a:xfrm>
            <a:off x="2780389" y="161593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Rounded Rectangle 936"/>
          <p:cNvSpPr/>
          <p:nvPr/>
        </p:nvSpPr>
        <p:spPr>
          <a:xfrm>
            <a:off x="2682782" y="16766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Triangle 944"/>
          <p:cNvSpPr/>
          <p:nvPr/>
        </p:nvSpPr>
        <p:spPr>
          <a:xfrm>
            <a:off x="2623388" y="157701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/>
          <p:cNvSpPr/>
          <p:nvPr/>
        </p:nvSpPr>
        <p:spPr>
          <a:xfrm>
            <a:off x="2638152" y="338906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/>
          <p:cNvSpPr/>
          <p:nvPr/>
        </p:nvSpPr>
        <p:spPr>
          <a:xfrm>
            <a:off x="2720269" y="345879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Triangle 947"/>
          <p:cNvSpPr/>
          <p:nvPr/>
        </p:nvSpPr>
        <p:spPr>
          <a:xfrm>
            <a:off x="2818521" y="338906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9" name="Rounded Rectangle 948"/>
          <p:cNvSpPr/>
          <p:nvPr/>
        </p:nvSpPr>
        <p:spPr>
          <a:xfrm>
            <a:off x="3521397" y="215991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Rounded Rectangle 949"/>
          <p:cNvSpPr/>
          <p:nvPr/>
        </p:nvSpPr>
        <p:spPr>
          <a:xfrm>
            <a:off x="3408949" y="223233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Rounded Rectangle 950"/>
          <p:cNvSpPr/>
          <p:nvPr/>
        </p:nvSpPr>
        <p:spPr>
          <a:xfrm>
            <a:off x="3358585" y="213879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Triangle 951"/>
          <p:cNvSpPr/>
          <p:nvPr/>
        </p:nvSpPr>
        <p:spPr>
          <a:xfrm>
            <a:off x="3486195" y="338911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Triangle 952"/>
          <p:cNvSpPr/>
          <p:nvPr/>
        </p:nvSpPr>
        <p:spPr>
          <a:xfrm>
            <a:off x="3491019" y="349471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Triangle 953"/>
          <p:cNvSpPr/>
          <p:nvPr/>
        </p:nvSpPr>
        <p:spPr>
          <a:xfrm>
            <a:off x="3357852" y="340672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Triangle 954"/>
          <p:cNvSpPr/>
          <p:nvPr/>
        </p:nvSpPr>
        <p:spPr>
          <a:xfrm>
            <a:off x="3360401" y="350719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Oval 972"/>
          <p:cNvSpPr/>
          <p:nvPr/>
        </p:nvSpPr>
        <p:spPr>
          <a:xfrm>
            <a:off x="4180009" y="157579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Triangle 973"/>
          <p:cNvSpPr/>
          <p:nvPr/>
        </p:nvSpPr>
        <p:spPr>
          <a:xfrm>
            <a:off x="4025709" y="167769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Triangle 974"/>
          <p:cNvSpPr/>
          <p:nvPr/>
        </p:nvSpPr>
        <p:spPr>
          <a:xfrm>
            <a:off x="4180020" y="27751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Oval 975"/>
          <p:cNvSpPr/>
          <p:nvPr/>
        </p:nvSpPr>
        <p:spPr>
          <a:xfrm>
            <a:off x="4080361" y="219529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Triangle 976"/>
          <p:cNvSpPr/>
          <p:nvPr/>
        </p:nvSpPr>
        <p:spPr>
          <a:xfrm>
            <a:off x="4178613" y="212555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Oval 977"/>
          <p:cNvSpPr/>
          <p:nvPr/>
        </p:nvSpPr>
        <p:spPr>
          <a:xfrm>
            <a:off x="4299254" y="341840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Oval 978"/>
          <p:cNvSpPr/>
          <p:nvPr/>
        </p:nvSpPr>
        <p:spPr>
          <a:xfrm>
            <a:off x="4044001" y="344922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Triangle 979"/>
          <p:cNvSpPr/>
          <p:nvPr/>
        </p:nvSpPr>
        <p:spPr>
          <a:xfrm>
            <a:off x="4142253" y="337948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Triangle 980"/>
          <p:cNvSpPr/>
          <p:nvPr/>
        </p:nvSpPr>
        <p:spPr>
          <a:xfrm>
            <a:off x="4251660" y="267975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ounded Rectangle 981"/>
          <p:cNvSpPr/>
          <p:nvPr/>
        </p:nvSpPr>
        <p:spPr>
          <a:xfrm>
            <a:off x="4083351" y="158940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Rounded Rectangle 982"/>
          <p:cNvSpPr/>
          <p:nvPr/>
        </p:nvSpPr>
        <p:spPr>
          <a:xfrm>
            <a:off x="4050817" y="269320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Rounded Rectangle 983"/>
          <p:cNvSpPr/>
          <p:nvPr/>
        </p:nvSpPr>
        <p:spPr>
          <a:xfrm>
            <a:off x="4238007" y="22186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ounded Rectangle 984"/>
          <p:cNvSpPr/>
          <p:nvPr/>
        </p:nvSpPr>
        <p:spPr>
          <a:xfrm>
            <a:off x="4201647" y="347257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Rounded Rectangle 985"/>
          <p:cNvSpPr/>
          <p:nvPr/>
        </p:nvSpPr>
        <p:spPr>
          <a:xfrm>
            <a:off x="4766568" y="212443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Rounded Rectangle 986"/>
          <p:cNvSpPr/>
          <p:nvPr/>
        </p:nvSpPr>
        <p:spPr>
          <a:xfrm>
            <a:off x="4899756" y="223843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Rounded Rectangle 987"/>
          <p:cNvSpPr/>
          <p:nvPr/>
        </p:nvSpPr>
        <p:spPr>
          <a:xfrm>
            <a:off x="4938941" y="21422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Rounded Rectangle 988"/>
          <p:cNvSpPr/>
          <p:nvPr/>
        </p:nvSpPr>
        <p:spPr>
          <a:xfrm>
            <a:off x="4779365" y="22252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Triangle 989"/>
          <p:cNvSpPr/>
          <p:nvPr/>
        </p:nvSpPr>
        <p:spPr>
          <a:xfrm>
            <a:off x="4791087" y="34074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Triangle 990"/>
          <p:cNvSpPr/>
          <p:nvPr/>
        </p:nvSpPr>
        <p:spPr>
          <a:xfrm>
            <a:off x="4922838" y="346065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Triangle 991"/>
          <p:cNvSpPr/>
          <p:nvPr/>
        </p:nvSpPr>
        <p:spPr>
          <a:xfrm>
            <a:off x="4773743" y="350304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Triangle 992"/>
          <p:cNvSpPr/>
          <p:nvPr/>
        </p:nvSpPr>
        <p:spPr>
          <a:xfrm>
            <a:off x="4857639" y="351116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Triangle 993"/>
          <p:cNvSpPr/>
          <p:nvPr/>
        </p:nvSpPr>
        <p:spPr>
          <a:xfrm>
            <a:off x="4905458" y="336656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&quot;No&quot; Symbol 1012"/>
          <p:cNvSpPr/>
          <p:nvPr/>
        </p:nvSpPr>
        <p:spPr>
          <a:xfrm>
            <a:off x="5739145" y="2044407"/>
            <a:ext cx="382627" cy="382627"/>
          </a:xfrm>
          <a:prstGeom prst="noSmoking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4" name="Rectangle 1013"/>
          <p:cNvSpPr/>
          <p:nvPr/>
        </p:nvSpPr>
        <p:spPr>
          <a:xfrm>
            <a:off x="2496450" y="3922852"/>
            <a:ext cx="205775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Task output is periodically </a:t>
            </a:r>
            <a:r>
              <a:rPr lang="en-US" sz="2400" dirty="0" err="1" smtClean="0">
                <a:latin typeface="Oswald Regular"/>
                <a:ea typeface="Oswald" charset="0"/>
                <a:cs typeface="Oswald Regular"/>
              </a:rPr>
              <a:t>checkpointed</a:t>
            </a:r>
            <a:endParaRPr lang="en-US" sz="2400" dirty="0" smtClean="0">
              <a:latin typeface="Oswald Regular"/>
              <a:ea typeface="Oswald" charset="0"/>
              <a:cs typeface="Oswald Regular"/>
            </a:endParaRPr>
          </a:p>
        </p:txBody>
      </p:sp>
      <p:cxnSp>
        <p:nvCxnSpPr>
          <p:cNvPr id="228" name="Straight Connector 227"/>
          <p:cNvCxnSpPr>
            <a:endCxn id="230" idx="2"/>
          </p:cNvCxnSpPr>
          <p:nvPr/>
        </p:nvCxnSpPr>
        <p:spPr>
          <a:xfrm flipV="1">
            <a:off x="2242432" y="1983615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/>
          <p:cNvGrpSpPr/>
          <p:nvPr/>
        </p:nvGrpSpPr>
        <p:grpSpPr>
          <a:xfrm>
            <a:off x="2029419" y="1465412"/>
            <a:ext cx="477539" cy="518203"/>
            <a:chOff x="4110361" y="3264544"/>
            <a:chExt cx="477539" cy="518203"/>
          </a:xfrm>
        </p:grpSpPr>
        <p:sp>
          <p:nvSpPr>
            <p:cNvPr id="230" name="Rounded Rectangle 229"/>
            <p:cNvSpPr/>
            <p:nvPr/>
          </p:nvSpPr>
          <p:spPr>
            <a:xfrm>
              <a:off x="4110361" y="3264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grpSp>
          <p:nvGrpSpPr>
            <p:cNvPr id="231" name="Group 230"/>
            <p:cNvGrpSpPr/>
            <p:nvPr/>
          </p:nvGrpSpPr>
          <p:grpSpPr>
            <a:xfrm>
              <a:off x="4187374" y="3340924"/>
              <a:ext cx="371708" cy="361963"/>
              <a:chOff x="3825281" y="3656067"/>
              <a:chExt cx="371708" cy="361963"/>
            </a:xfrm>
          </p:grpSpPr>
          <p:cxnSp>
            <p:nvCxnSpPr>
              <p:cNvPr id="232" name="Straight Arrow Connector 231"/>
              <p:cNvCxnSpPr/>
              <p:nvPr/>
            </p:nvCxnSpPr>
            <p:spPr>
              <a:xfrm flipV="1">
                <a:off x="3825281" y="3656067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3831030" y="4018029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4" name="Rounded Rectangle 233"/>
              <p:cNvSpPr/>
              <p:nvPr/>
            </p:nvSpPr>
            <p:spPr>
              <a:xfrm>
                <a:off x="3853846" y="3961966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5" name="Rounded Rectangle 234"/>
              <p:cNvSpPr/>
              <p:nvPr/>
            </p:nvSpPr>
            <p:spPr>
              <a:xfrm>
                <a:off x="3920109" y="3962940"/>
                <a:ext cx="45719" cy="4571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Rounded Rectangle 235"/>
              <p:cNvSpPr/>
              <p:nvPr/>
            </p:nvSpPr>
            <p:spPr>
              <a:xfrm>
                <a:off x="3853846" y="3909880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Rounded Rectangle 236"/>
              <p:cNvSpPr/>
              <p:nvPr/>
            </p:nvSpPr>
            <p:spPr>
              <a:xfrm>
                <a:off x="4042375" y="3959577"/>
                <a:ext cx="45719" cy="4571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8" name="Group 237"/>
          <p:cNvGrpSpPr/>
          <p:nvPr/>
        </p:nvGrpSpPr>
        <p:grpSpPr>
          <a:xfrm>
            <a:off x="2029419" y="2702547"/>
            <a:ext cx="477539" cy="518203"/>
            <a:chOff x="4110361" y="3525544"/>
            <a:chExt cx="477539" cy="518203"/>
          </a:xfrm>
        </p:grpSpPr>
        <p:sp>
          <p:nvSpPr>
            <p:cNvPr id="239" name="Rounded Rectangle 238"/>
            <p:cNvSpPr/>
            <p:nvPr/>
          </p:nvSpPr>
          <p:spPr>
            <a:xfrm>
              <a:off x="4110361" y="3525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4187374" y="3607192"/>
              <a:ext cx="371708" cy="361963"/>
              <a:chOff x="3811489" y="4531473"/>
              <a:chExt cx="371708" cy="361963"/>
            </a:xfrm>
          </p:grpSpPr>
          <p:cxnSp>
            <p:nvCxnSpPr>
              <p:cNvPr id="241" name="Straight Arrow Connector 240"/>
              <p:cNvCxnSpPr/>
              <p:nvPr/>
            </p:nvCxnSpPr>
            <p:spPr>
              <a:xfrm flipV="1">
                <a:off x="3811489" y="4531473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/>
              <p:cNvCxnSpPr/>
              <p:nvPr/>
            </p:nvCxnSpPr>
            <p:spPr>
              <a:xfrm>
                <a:off x="3817238" y="4893435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3" name="Triangle 291"/>
              <p:cNvSpPr/>
              <p:nvPr/>
            </p:nvSpPr>
            <p:spPr>
              <a:xfrm>
                <a:off x="3975142" y="4825338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Triangle 293"/>
              <p:cNvSpPr/>
              <p:nvPr/>
            </p:nvSpPr>
            <p:spPr>
              <a:xfrm>
                <a:off x="3911366" y="4825338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Triangle 297"/>
              <p:cNvSpPr/>
              <p:nvPr/>
            </p:nvSpPr>
            <p:spPr>
              <a:xfrm>
                <a:off x="3975142" y="4766803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Triangle 300"/>
              <p:cNvSpPr/>
              <p:nvPr/>
            </p:nvSpPr>
            <p:spPr>
              <a:xfrm>
                <a:off x="3914707" y="4766803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247" name="Straight Connector 246"/>
          <p:cNvCxnSpPr>
            <a:endCxn id="239" idx="2"/>
          </p:cNvCxnSpPr>
          <p:nvPr/>
        </p:nvCxnSpPr>
        <p:spPr>
          <a:xfrm flipV="1">
            <a:off x="2237441" y="3220750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>
            <a:endCxn id="285" idx="2"/>
          </p:cNvCxnSpPr>
          <p:nvPr/>
        </p:nvCxnSpPr>
        <p:spPr>
          <a:xfrm flipV="1">
            <a:off x="3661238" y="1988674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endCxn id="294" idx="2"/>
          </p:cNvCxnSpPr>
          <p:nvPr/>
        </p:nvCxnSpPr>
        <p:spPr>
          <a:xfrm flipV="1">
            <a:off x="3656247" y="3225809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endCxn id="305" idx="2"/>
          </p:cNvCxnSpPr>
          <p:nvPr/>
        </p:nvCxnSpPr>
        <p:spPr>
          <a:xfrm flipV="1">
            <a:off x="5093358" y="1980020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endCxn id="314" idx="2"/>
          </p:cNvCxnSpPr>
          <p:nvPr/>
        </p:nvCxnSpPr>
        <p:spPr>
          <a:xfrm flipV="1">
            <a:off x="5088367" y="3217155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4" name="Group 933"/>
          <p:cNvGrpSpPr/>
          <p:nvPr/>
        </p:nvGrpSpPr>
        <p:grpSpPr>
          <a:xfrm>
            <a:off x="3448225" y="1470471"/>
            <a:ext cx="477539" cy="518203"/>
            <a:chOff x="3448225" y="1470471"/>
            <a:chExt cx="477539" cy="518203"/>
          </a:xfrm>
        </p:grpSpPr>
        <p:grpSp>
          <p:nvGrpSpPr>
            <p:cNvPr id="284" name="Group 283"/>
            <p:cNvGrpSpPr/>
            <p:nvPr/>
          </p:nvGrpSpPr>
          <p:grpSpPr>
            <a:xfrm>
              <a:off x="3448225" y="1470471"/>
              <a:ext cx="477539" cy="518203"/>
              <a:chOff x="4110361" y="3264544"/>
              <a:chExt cx="477539" cy="518203"/>
            </a:xfrm>
          </p:grpSpPr>
          <p:sp>
            <p:nvSpPr>
              <p:cNvPr id="285" name="Rounded Rectangle 284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287" name="Straight Arrow Connector 286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Arrow Connector 287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9" name="Rounded Rectangle 288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0" name="Rounded Rectangle 289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Rounded Rectangle 290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2" name="Rounded Rectangle 291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23" name="Rounded Rectangle 322"/>
            <p:cNvSpPr/>
            <p:nvPr/>
          </p:nvSpPr>
          <p:spPr>
            <a:xfrm>
              <a:off x="3620066" y="1799583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Rounded Rectangle 323"/>
            <p:cNvSpPr/>
            <p:nvPr/>
          </p:nvSpPr>
          <p:spPr>
            <a:xfrm>
              <a:off x="3620066" y="1746120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Rounded Rectangle 324"/>
            <p:cNvSpPr/>
            <p:nvPr/>
          </p:nvSpPr>
          <p:spPr>
            <a:xfrm>
              <a:off x="3553803" y="1746291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3" name="Group 932"/>
          <p:cNvGrpSpPr/>
          <p:nvPr/>
        </p:nvGrpSpPr>
        <p:grpSpPr>
          <a:xfrm>
            <a:off x="3448225" y="2707606"/>
            <a:ext cx="477539" cy="518203"/>
            <a:chOff x="3448225" y="2707606"/>
            <a:chExt cx="477539" cy="518203"/>
          </a:xfrm>
        </p:grpSpPr>
        <p:grpSp>
          <p:nvGrpSpPr>
            <p:cNvPr id="293" name="Group 292"/>
            <p:cNvGrpSpPr/>
            <p:nvPr/>
          </p:nvGrpSpPr>
          <p:grpSpPr>
            <a:xfrm>
              <a:off x="3448225" y="2707606"/>
              <a:ext cx="477539" cy="518203"/>
              <a:chOff x="4110361" y="3525544"/>
              <a:chExt cx="477539" cy="518203"/>
            </a:xfrm>
          </p:grpSpPr>
          <p:sp>
            <p:nvSpPr>
              <p:cNvPr id="294" name="Rounded Rectangle 293"/>
              <p:cNvSpPr/>
              <p:nvPr/>
            </p:nvSpPr>
            <p:spPr>
              <a:xfrm>
                <a:off x="4110361" y="3525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5" name="Group 294"/>
              <p:cNvGrpSpPr/>
              <p:nvPr/>
            </p:nvGrpSpPr>
            <p:grpSpPr>
              <a:xfrm>
                <a:off x="4187374" y="3607192"/>
                <a:ext cx="371708" cy="361963"/>
                <a:chOff x="3811489" y="4531473"/>
                <a:chExt cx="371708" cy="361963"/>
              </a:xfrm>
            </p:grpSpPr>
            <p:cxnSp>
              <p:nvCxnSpPr>
                <p:cNvPr id="296" name="Straight Arrow Connector 295"/>
                <p:cNvCxnSpPr/>
                <p:nvPr/>
              </p:nvCxnSpPr>
              <p:spPr>
                <a:xfrm flipV="1">
                  <a:off x="3811489" y="4531473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Arrow Connector 296"/>
                <p:cNvCxnSpPr/>
                <p:nvPr/>
              </p:nvCxnSpPr>
              <p:spPr>
                <a:xfrm>
                  <a:off x="3817238" y="4893435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8" name="Triangle 291"/>
                <p:cNvSpPr/>
                <p:nvPr/>
              </p:nvSpPr>
              <p:spPr>
                <a:xfrm>
                  <a:off x="3975142" y="4825338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9" name="Triangle 293"/>
                <p:cNvSpPr/>
                <p:nvPr/>
              </p:nvSpPr>
              <p:spPr>
                <a:xfrm>
                  <a:off x="3911366" y="4825338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0" name="Triangle 297"/>
                <p:cNvSpPr/>
                <p:nvPr/>
              </p:nvSpPr>
              <p:spPr>
                <a:xfrm>
                  <a:off x="3975142" y="4766803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1" name="Triangle 300"/>
                <p:cNvSpPr/>
                <p:nvPr/>
              </p:nvSpPr>
              <p:spPr>
                <a:xfrm>
                  <a:off x="3914707" y="4766803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26" name="Triangle 300"/>
            <p:cNvSpPr/>
            <p:nvPr/>
          </p:nvSpPr>
          <p:spPr>
            <a:xfrm>
              <a:off x="3558738" y="3084870"/>
              <a:ext cx="60435" cy="52099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Triangle 291"/>
            <p:cNvSpPr/>
            <p:nvPr/>
          </p:nvSpPr>
          <p:spPr>
            <a:xfrm>
              <a:off x="3757833" y="3080901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Triangle 297"/>
            <p:cNvSpPr/>
            <p:nvPr/>
          </p:nvSpPr>
          <p:spPr>
            <a:xfrm>
              <a:off x="3757833" y="3022366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4880345" y="1465412"/>
            <a:ext cx="477539" cy="518203"/>
            <a:chOff x="3448225" y="1470471"/>
            <a:chExt cx="477539" cy="518203"/>
          </a:xfrm>
        </p:grpSpPr>
        <p:grpSp>
          <p:nvGrpSpPr>
            <p:cNvPr id="332" name="Group 331"/>
            <p:cNvGrpSpPr/>
            <p:nvPr/>
          </p:nvGrpSpPr>
          <p:grpSpPr>
            <a:xfrm>
              <a:off x="3448225" y="1470471"/>
              <a:ext cx="477539" cy="518203"/>
              <a:chOff x="4110361" y="3264544"/>
              <a:chExt cx="477539" cy="518203"/>
            </a:xfrm>
          </p:grpSpPr>
          <p:sp>
            <p:nvSpPr>
              <p:cNvPr id="336" name="Rounded Rectangle 335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337" name="Group 336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338" name="Straight Arrow Connector 337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Arrow Connector 338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0" name="Rounded Rectangle 339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1" name="Rounded Rectangle 340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2" name="Rounded Rectangle 341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3" name="Rounded Rectangle 342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33" name="Rounded Rectangle 332"/>
            <p:cNvSpPr/>
            <p:nvPr/>
          </p:nvSpPr>
          <p:spPr>
            <a:xfrm>
              <a:off x="3620066" y="1799583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Rounded Rectangle 333"/>
            <p:cNvSpPr/>
            <p:nvPr/>
          </p:nvSpPr>
          <p:spPr>
            <a:xfrm>
              <a:off x="3620066" y="1746120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Rounded Rectangle 334"/>
            <p:cNvSpPr/>
            <p:nvPr/>
          </p:nvSpPr>
          <p:spPr>
            <a:xfrm>
              <a:off x="3553803" y="1746291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7" name="Rounded Rectangle 356"/>
          <p:cNvSpPr/>
          <p:nvPr/>
        </p:nvSpPr>
        <p:spPr>
          <a:xfrm>
            <a:off x="4987744" y="1687187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9" name="Rounded Rectangle 358"/>
          <p:cNvSpPr/>
          <p:nvPr/>
        </p:nvSpPr>
        <p:spPr>
          <a:xfrm>
            <a:off x="4987744" y="1632814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0" name="Rounded Rectangle 359"/>
          <p:cNvSpPr/>
          <p:nvPr/>
        </p:nvSpPr>
        <p:spPr>
          <a:xfrm>
            <a:off x="5174452" y="1791839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1" name="Rounded Rectangle 360"/>
          <p:cNvSpPr/>
          <p:nvPr/>
        </p:nvSpPr>
        <p:spPr>
          <a:xfrm>
            <a:off x="5174452" y="1736532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35" name="Group 934"/>
          <p:cNvGrpSpPr/>
          <p:nvPr/>
        </p:nvGrpSpPr>
        <p:grpSpPr>
          <a:xfrm>
            <a:off x="4880345" y="2702547"/>
            <a:ext cx="477539" cy="518203"/>
            <a:chOff x="4880345" y="2702547"/>
            <a:chExt cx="477539" cy="518203"/>
          </a:xfrm>
        </p:grpSpPr>
        <p:grpSp>
          <p:nvGrpSpPr>
            <p:cNvPr id="344" name="Group 343"/>
            <p:cNvGrpSpPr/>
            <p:nvPr/>
          </p:nvGrpSpPr>
          <p:grpSpPr>
            <a:xfrm>
              <a:off x="4880345" y="2702547"/>
              <a:ext cx="477539" cy="518203"/>
              <a:chOff x="3448225" y="2707606"/>
              <a:chExt cx="477539" cy="518203"/>
            </a:xfrm>
          </p:grpSpPr>
          <p:grpSp>
            <p:nvGrpSpPr>
              <p:cNvPr id="345" name="Group 344"/>
              <p:cNvGrpSpPr/>
              <p:nvPr/>
            </p:nvGrpSpPr>
            <p:grpSpPr>
              <a:xfrm>
                <a:off x="3448225" y="2707606"/>
                <a:ext cx="477539" cy="518203"/>
                <a:chOff x="4110361" y="3525544"/>
                <a:chExt cx="477539" cy="518203"/>
              </a:xfrm>
            </p:grpSpPr>
            <p:sp>
              <p:nvSpPr>
                <p:cNvPr id="349" name="Rounded Rectangle 348"/>
                <p:cNvSpPr/>
                <p:nvPr/>
              </p:nvSpPr>
              <p:spPr>
                <a:xfrm>
                  <a:off x="4110361" y="3525544"/>
                  <a:ext cx="477539" cy="518203"/>
                </a:xfrm>
                <a:prstGeom prst="roundRect">
                  <a:avLst/>
                </a:prstGeom>
                <a:solidFill>
                  <a:schemeClr val="bg1"/>
                </a:solidFill>
                <a:ln w="28575" cmpd="sng">
                  <a:solidFill>
                    <a:srgbClr val="A6A6A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50" name="Group 349"/>
                <p:cNvGrpSpPr/>
                <p:nvPr/>
              </p:nvGrpSpPr>
              <p:grpSpPr>
                <a:xfrm>
                  <a:off x="4187374" y="3607192"/>
                  <a:ext cx="371708" cy="361963"/>
                  <a:chOff x="3811489" y="4531473"/>
                  <a:chExt cx="371708" cy="361963"/>
                </a:xfrm>
              </p:grpSpPr>
              <p:cxnSp>
                <p:nvCxnSpPr>
                  <p:cNvPr id="351" name="Straight Arrow Connector 350"/>
                  <p:cNvCxnSpPr/>
                  <p:nvPr/>
                </p:nvCxnSpPr>
                <p:spPr>
                  <a:xfrm flipV="1">
                    <a:off x="3811489" y="4531473"/>
                    <a:ext cx="0" cy="361963"/>
                  </a:xfrm>
                  <a:prstGeom prst="straightConnector1">
                    <a:avLst/>
                  </a:prstGeom>
                  <a:ln w="6350" cmpd="sng">
                    <a:tailEnd type="arrow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Arrow Connector 351"/>
                  <p:cNvCxnSpPr/>
                  <p:nvPr/>
                </p:nvCxnSpPr>
                <p:spPr>
                  <a:xfrm>
                    <a:off x="3817238" y="4893435"/>
                    <a:ext cx="365959" cy="0"/>
                  </a:xfrm>
                  <a:prstGeom prst="straightConnector1">
                    <a:avLst/>
                  </a:prstGeom>
                  <a:ln w="6350" cmpd="sng">
                    <a:tailEnd type="arrow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3" name="Triangle 291"/>
                  <p:cNvSpPr/>
                  <p:nvPr/>
                </p:nvSpPr>
                <p:spPr>
                  <a:xfrm>
                    <a:off x="3975142" y="4825338"/>
                    <a:ext cx="60435" cy="52099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4" name="Triangle 293"/>
                  <p:cNvSpPr/>
                  <p:nvPr/>
                </p:nvSpPr>
                <p:spPr>
                  <a:xfrm>
                    <a:off x="3911366" y="4825338"/>
                    <a:ext cx="60435" cy="52099"/>
                  </a:xfrm>
                  <a:prstGeom prst="triangl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Triangle 297"/>
                  <p:cNvSpPr/>
                  <p:nvPr/>
                </p:nvSpPr>
                <p:spPr>
                  <a:xfrm>
                    <a:off x="3975142" y="4766803"/>
                    <a:ext cx="60435" cy="52099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6" name="Triangle 300"/>
                  <p:cNvSpPr/>
                  <p:nvPr/>
                </p:nvSpPr>
                <p:spPr>
                  <a:xfrm>
                    <a:off x="3914707" y="4766803"/>
                    <a:ext cx="60435" cy="52099"/>
                  </a:xfrm>
                  <a:prstGeom prst="triangl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346" name="Triangle 300"/>
              <p:cNvSpPr/>
              <p:nvPr/>
            </p:nvSpPr>
            <p:spPr>
              <a:xfrm>
                <a:off x="3558738" y="3084870"/>
                <a:ext cx="60435" cy="52099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7" name="Triangle 291"/>
              <p:cNvSpPr/>
              <p:nvPr/>
            </p:nvSpPr>
            <p:spPr>
              <a:xfrm>
                <a:off x="3757833" y="3080901"/>
                <a:ext cx="60435" cy="52099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8" name="Triangle 297"/>
              <p:cNvSpPr/>
              <p:nvPr/>
            </p:nvSpPr>
            <p:spPr>
              <a:xfrm>
                <a:off x="3757833" y="3022366"/>
                <a:ext cx="60435" cy="52099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2" name="Triangle 291"/>
            <p:cNvSpPr/>
            <p:nvPr/>
          </p:nvSpPr>
          <p:spPr>
            <a:xfrm>
              <a:off x="5189953" y="2964430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Triangle 297"/>
            <p:cNvSpPr/>
            <p:nvPr/>
          </p:nvSpPr>
          <p:spPr>
            <a:xfrm>
              <a:off x="5189953" y="2905895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4" name="Triangle 293"/>
            <p:cNvSpPr/>
            <p:nvPr/>
          </p:nvSpPr>
          <p:spPr>
            <a:xfrm>
              <a:off x="5057235" y="2964430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5" name="Triangle 300"/>
            <p:cNvSpPr/>
            <p:nvPr/>
          </p:nvSpPr>
          <p:spPr>
            <a:xfrm>
              <a:off x="5060576" y="2905895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riangle 297"/>
            <p:cNvSpPr/>
            <p:nvPr/>
          </p:nvSpPr>
          <p:spPr>
            <a:xfrm>
              <a:off x="5124641" y="2965208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6" name="Group 935"/>
          <p:cNvGrpSpPr/>
          <p:nvPr/>
        </p:nvGrpSpPr>
        <p:grpSpPr>
          <a:xfrm>
            <a:off x="2015778" y="3952020"/>
            <a:ext cx="480672" cy="1102226"/>
            <a:chOff x="2290098" y="3952020"/>
            <a:chExt cx="480672" cy="1102226"/>
          </a:xfrm>
        </p:grpSpPr>
        <p:grpSp>
          <p:nvGrpSpPr>
            <p:cNvPr id="367" name="Group 366"/>
            <p:cNvGrpSpPr/>
            <p:nvPr/>
          </p:nvGrpSpPr>
          <p:grpSpPr>
            <a:xfrm>
              <a:off x="2290098" y="4536043"/>
              <a:ext cx="477539" cy="518203"/>
              <a:chOff x="4110361" y="3264544"/>
              <a:chExt cx="477539" cy="518203"/>
            </a:xfrm>
          </p:grpSpPr>
          <p:sp>
            <p:nvSpPr>
              <p:cNvPr id="368" name="Rounded Rectangle 367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369" name="Group 368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370" name="Straight Arrow Connector 369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Arrow Connector 370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2" name="Rounded Rectangle 371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Rounded Rectangle 372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Rounded Rectangle 373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Rounded Rectangle 374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76" name="Group 375"/>
            <p:cNvGrpSpPr/>
            <p:nvPr/>
          </p:nvGrpSpPr>
          <p:grpSpPr>
            <a:xfrm>
              <a:off x="2293231" y="3952020"/>
              <a:ext cx="477539" cy="518203"/>
              <a:chOff x="4110361" y="3525544"/>
              <a:chExt cx="477539" cy="518203"/>
            </a:xfrm>
          </p:grpSpPr>
          <p:sp>
            <p:nvSpPr>
              <p:cNvPr id="377" name="Rounded Rectangle 376"/>
              <p:cNvSpPr/>
              <p:nvPr/>
            </p:nvSpPr>
            <p:spPr>
              <a:xfrm>
                <a:off x="4110361" y="3525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78" name="Group 377"/>
              <p:cNvGrpSpPr/>
              <p:nvPr/>
            </p:nvGrpSpPr>
            <p:grpSpPr>
              <a:xfrm>
                <a:off x="4187374" y="3607192"/>
                <a:ext cx="371708" cy="361963"/>
                <a:chOff x="3811489" y="4531473"/>
                <a:chExt cx="371708" cy="361963"/>
              </a:xfrm>
            </p:grpSpPr>
            <p:cxnSp>
              <p:nvCxnSpPr>
                <p:cNvPr id="379" name="Straight Arrow Connector 378"/>
                <p:cNvCxnSpPr/>
                <p:nvPr/>
              </p:nvCxnSpPr>
              <p:spPr>
                <a:xfrm flipV="1">
                  <a:off x="3811489" y="4531473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Arrow Connector 379"/>
                <p:cNvCxnSpPr/>
                <p:nvPr/>
              </p:nvCxnSpPr>
              <p:spPr>
                <a:xfrm>
                  <a:off x="3817238" y="4893435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81" name="Triangle 291"/>
                <p:cNvSpPr/>
                <p:nvPr/>
              </p:nvSpPr>
              <p:spPr>
                <a:xfrm>
                  <a:off x="3975142" y="4825338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2" name="Triangle 293"/>
                <p:cNvSpPr/>
                <p:nvPr/>
              </p:nvSpPr>
              <p:spPr>
                <a:xfrm>
                  <a:off x="3911366" y="4825338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3" name="Triangle 297"/>
                <p:cNvSpPr/>
                <p:nvPr/>
              </p:nvSpPr>
              <p:spPr>
                <a:xfrm>
                  <a:off x="3975142" y="4766803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Triangle 300"/>
                <p:cNvSpPr/>
                <p:nvPr/>
              </p:nvSpPr>
              <p:spPr>
                <a:xfrm>
                  <a:off x="3914707" y="4766803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386" name="Rounded Rectangle 385"/>
          <p:cNvSpPr/>
          <p:nvPr/>
        </p:nvSpPr>
        <p:spPr>
          <a:xfrm>
            <a:off x="1935583" y="3864476"/>
            <a:ext cx="639940" cy="1258704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2" name="Rectangle 391"/>
          <p:cNvSpPr/>
          <p:nvPr/>
        </p:nvSpPr>
        <p:spPr>
          <a:xfrm>
            <a:off x="6427277" y="1717579"/>
            <a:ext cx="205775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Task boundaries capture task interactions!</a:t>
            </a:r>
          </a:p>
        </p:txBody>
      </p:sp>
    </p:spTree>
    <p:extLst>
      <p:ext uri="{BB962C8B-B14F-4D97-AF65-F5344CB8AC3E}">
        <p14:creationId xmlns:p14="http://schemas.microsoft.com/office/powerpoint/2010/main" val="147499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animBg="1"/>
      <p:bldP spid="1014" grpId="0"/>
      <p:bldP spid="386" grpId="0" animBg="1"/>
      <p:bldP spid="3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ight Arrow 587"/>
          <p:cNvSpPr/>
          <p:nvPr/>
        </p:nvSpPr>
        <p:spPr>
          <a:xfrm>
            <a:off x="885237" y="947698"/>
            <a:ext cx="7856063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itle 357"/>
          <p:cNvSpPr>
            <a:spLocks noGrp="1"/>
          </p:cNvSpPr>
          <p:nvPr>
            <p:ph type="title"/>
          </p:nvPr>
        </p:nvSpPr>
        <p:spPr>
          <a:xfrm>
            <a:off x="444150" y="79948"/>
            <a:ext cx="8229600" cy="942975"/>
          </a:xfrm>
        </p:spPr>
        <p:txBody>
          <a:bodyPr/>
          <a:lstStyle/>
          <a:p>
            <a:r>
              <a:rPr lang="en-US" dirty="0" smtClean="0">
                <a:solidFill>
                  <a:srgbClr val="E17100"/>
                </a:solidFill>
              </a:rPr>
              <a:t>Failure recovery: </a:t>
            </a:r>
            <a:r>
              <a:rPr lang="en-US" dirty="0" smtClean="0"/>
              <a:t>Micro-batch</a:t>
            </a:r>
            <a:endParaRPr lang="en-US" dirty="0"/>
          </a:p>
        </p:txBody>
      </p:sp>
      <p:pic>
        <p:nvPicPr>
          <p:cNvPr id="589" name="Picture 5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1496288"/>
            <a:ext cx="387804" cy="387804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2062993"/>
            <a:ext cx="387804" cy="387804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2608795"/>
            <a:ext cx="387804" cy="387804"/>
          </a:xfrm>
          <a:prstGeom prst="rect">
            <a:avLst/>
          </a:prstGeom>
        </p:spPr>
      </p:pic>
      <p:pic>
        <p:nvPicPr>
          <p:cNvPr id="592" name="Picture 5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" y="3303505"/>
            <a:ext cx="387804" cy="387804"/>
          </a:xfrm>
          <a:prstGeom prst="rect">
            <a:avLst/>
          </a:prstGeom>
        </p:spPr>
      </p:pic>
      <p:sp>
        <p:nvSpPr>
          <p:cNvPr id="593" name="Rectangle 592"/>
          <p:cNvSpPr/>
          <p:nvPr/>
        </p:nvSpPr>
        <p:spPr>
          <a:xfrm rot="5400000">
            <a:off x="481828" y="291994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pic>
        <p:nvPicPr>
          <p:cNvPr id="639" name="Picture 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5" y="948343"/>
            <a:ext cx="387804" cy="387804"/>
          </a:xfrm>
          <a:prstGeom prst="rect">
            <a:avLst/>
          </a:prstGeom>
        </p:spPr>
      </p:pic>
      <p:sp>
        <p:nvSpPr>
          <p:cNvPr id="235" name="Rectangle 234"/>
          <p:cNvSpPr/>
          <p:nvPr/>
        </p:nvSpPr>
        <p:spPr>
          <a:xfrm>
            <a:off x="5930458" y="4080196"/>
            <a:ext cx="1469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Parallelize replay</a:t>
            </a:r>
          </a:p>
        </p:txBody>
      </p:sp>
      <p:sp>
        <p:nvSpPr>
          <p:cNvPr id="236" name="Oval 235"/>
          <p:cNvSpPr/>
          <p:nvPr/>
        </p:nvSpPr>
        <p:spPr>
          <a:xfrm>
            <a:off x="6072903" y="157988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37" name="Right Arrow 236"/>
          <p:cNvSpPr/>
          <p:nvPr/>
        </p:nvSpPr>
        <p:spPr>
          <a:xfrm>
            <a:off x="6321148" y="1488477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riangle 237"/>
          <p:cNvSpPr/>
          <p:nvPr/>
        </p:nvSpPr>
        <p:spPr>
          <a:xfrm>
            <a:off x="6383218" y="1563519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ounded Rectangle 238"/>
          <p:cNvSpPr/>
          <p:nvPr/>
        </p:nvSpPr>
        <p:spPr>
          <a:xfrm>
            <a:off x="6487810" y="163172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ounded Rectangle 239"/>
          <p:cNvSpPr/>
          <p:nvPr/>
        </p:nvSpPr>
        <p:spPr>
          <a:xfrm>
            <a:off x="6339224" y="167411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6828211" y="1566521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49" name="Right Arrow 248"/>
          <p:cNvSpPr/>
          <p:nvPr/>
        </p:nvSpPr>
        <p:spPr>
          <a:xfrm>
            <a:off x="7060061" y="1486317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riangle 249"/>
          <p:cNvSpPr/>
          <p:nvPr/>
        </p:nvSpPr>
        <p:spPr>
          <a:xfrm>
            <a:off x="7190969" y="1546629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riangle 250"/>
          <p:cNvSpPr/>
          <p:nvPr/>
        </p:nvSpPr>
        <p:spPr>
          <a:xfrm>
            <a:off x="7195793" y="165222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Triangle 251"/>
          <p:cNvSpPr/>
          <p:nvPr/>
        </p:nvSpPr>
        <p:spPr>
          <a:xfrm>
            <a:off x="7062626" y="156424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riangle 252"/>
          <p:cNvSpPr/>
          <p:nvPr/>
        </p:nvSpPr>
        <p:spPr>
          <a:xfrm>
            <a:off x="7065175" y="166470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5" name="Straight Arrow Connector 254"/>
          <p:cNvCxnSpPr>
            <a:endCxn id="279" idx="2"/>
          </p:cNvCxnSpPr>
          <p:nvPr/>
        </p:nvCxnSpPr>
        <p:spPr>
          <a:xfrm>
            <a:off x="6721210" y="1124621"/>
            <a:ext cx="93438" cy="164312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6690800" y="1114687"/>
            <a:ext cx="30410" cy="5630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78" idx="3"/>
          </p:cNvCxnSpPr>
          <p:nvPr/>
        </p:nvCxnSpPr>
        <p:spPr>
          <a:xfrm flipV="1">
            <a:off x="6691324" y="1123420"/>
            <a:ext cx="27114" cy="163889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>
            <a:endCxn id="248" idx="2"/>
          </p:cNvCxnSpPr>
          <p:nvPr/>
        </p:nvCxnSpPr>
        <p:spPr>
          <a:xfrm>
            <a:off x="6721210" y="1131543"/>
            <a:ext cx="107001" cy="52998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Oval 276"/>
          <p:cNvSpPr/>
          <p:nvPr/>
        </p:nvSpPr>
        <p:spPr>
          <a:xfrm>
            <a:off x="6068639" y="267273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78" name="Right Arrow 277"/>
          <p:cNvSpPr/>
          <p:nvPr/>
        </p:nvSpPr>
        <p:spPr>
          <a:xfrm>
            <a:off x="6316884" y="2581334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6814648" y="267273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80" name="Right Arrow 279"/>
          <p:cNvSpPr/>
          <p:nvPr/>
        </p:nvSpPr>
        <p:spPr>
          <a:xfrm>
            <a:off x="7046498" y="258133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6351458" y="272929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riangle 281"/>
          <p:cNvSpPr/>
          <p:nvPr/>
        </p:nvSpPr>
        <p:spPr>
          <a:xfrm>
            <a:off x="6449710" y="265955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ounded Rectangle 282"/>
          <p:cNvSpPr/>
          <p:nvPr/>
        </p:nvSpPr>
        <p:spPr>
          <a:xfrm>
            <a:off x="6509104" y="27526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Triangle 283"/>
          <p:cNvSpPr/>
          <p:nvPr/>
        </p:nvSpPr>
        <p:spPr>
          <a:xfrm>
            <a:off x="7062184" y="267172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Triangle 284"/>
          <p:cNvSpPr/>
          <p:nvPr/>
        </p:nvSpPr>
        <p:spPr>
          <a:xfrm>
            <a:off x="7193935" y="27249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Triangle 285"/>
          <p:cNvSpPr/>
          <p:nvPr/>
        </p:nvSpPr>
        <p:spPr>
          <a:xfrm>
            <a:off x="7044840" y="276736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Triangle 286"/>
          <p:cNvSpPr/>
          <p:nvPr/>
        </p:nvSpPr>
        <p:spPr>
          <a:xfrm>
            <a:off x="7128736" y="2775488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riangle 287"/>
          <p:cNvSpPr/>
          <p:nvPr/>
        </p:nvSpPr>
        <p:spPr>
          <a:xfrm>
            <a:off x="7176555" y="263088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6044557" y="339008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90" name="Right Arrow 289"/>
          <p:cNvSpPr/>
          <p:nvPr/>
        </p:nvSpPr>
        <p:spPr>
          <a:xfrm>
            <a:off x="6292802" y="3298677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ounded Rectangle 290"/>
          <p:cNvSpPr/>
          <p:nvPr/>
        </p:nvSpPr>
        <p:spPr>
          <a:xfrm>
            <a:off x="6410919" y="34811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6513137" y="3399631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riangle 292"/>
          <p:cNvSpPr/>
          <p:nvPr/>
        </p:nvSpPr>
        <p:spPr>
          <a:xfrm>
            <a:off x="6290337" y="339772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2" name="Straight Arrow Connector 301"/>
          <p:cNvCxnSpPr>
            <a:stCxn id="290" idx="3"/>
          </p:cNvCxnSpPr>
          <p:nvPr/>
        </p:nvCxnSpPr>
        <p:spPr>
          <a:xfrm flipV="1">
            <a:off x="6667242" y="1157401"/>
            <a:ext cx="51196" cy="232225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5" name="Rectangle 304"/>
          <p:cNvSpPr/>
          <p:nvPr/>
        </p:nvSpPr>
        <p:spPr>
          <a:xfrm>
            <a:off x="7278621" y="1724478"/>
            <a:ext cx="18403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Replay tasks from failed machine</a:t>
            </a:r>
          </a:p>
        </p:txBody>
      </p:sp>
      <p:cxnSp>
        <p:nvCxnSpPr>
          <p:cNvPr id="306" name="Straight Arrow Connector 305"/>
          <p:cNvCxnSpPr>
            <a:stCxn id="280" idx="3"/>
          </p:cNvCxnSpPr>
          <p:nvPr/>
        </p:nvCxnSpPr>
        <p:spPr>
          <a:xfrm flipV="1">
            <a:off x="7346718" y="1131542"/>
            <a:ext cx="153417" cy="163077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9" idx="3"/>
          </p:cNvCxnSpPr>
          <p:nvPr/>
        </p:nvCxnSpPr>
        <p:spPr>
          <a:xfrm flipV="1">
            <a:off x="7360281" y="1123421"/>
            <a:ext cx="139854" cy="54387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Rectangle 313"/>
          <p:cNvSpPr/>
          <p:nvPr/>
        </p:nvSpPr>
        <p:spPr>
          <a:xfrm>
            <a:off x="793936" y="1309661"/>
            <a:ext cx="5218369" cy="2940151"/>
          </a:xfrm>
          <a:prstGeom prst="rect">
            <a:avLst/>
          </a:prstGeom>
          <a:solidFill>
            <a:schemeClr val="lt1">
              <a:alpha val="7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3" name="Straight Connector 262"/>
          <p:cNvCxnSpPr>
            <a:endCxn id="327" idx="3"/>
          </p:cNvCxnSpPr>
          <p:nvPr/>
        </p:nvCxnSpPr>
        <p:spPr>
          <a:xfrm flipH="1" flipV="1">
            <a:off x="2240383" y="2221577"/>
            <a:ext cx="15170" cy="1642899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Oval 263"/>
          <p:cNvSpPr/>
          <p:nvPr/>
        </p:nvSpPr>
        <p:spPr>
          <a:xfrm>
            <a:off x="5210307" y="158639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5210307" y="2695661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5210307" y="338001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70" name="Right Arrow 269"/>
          <p:cNvSpPr/>
          <p:nvPr/>
        </p:nvSpPr>
        <p:spPr>
          <a:xfrm>
            <a:off x="5444820" y="149377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ight Arrow 271"/>
          <p:cNvSpPr/>
          <p:nvPr/>
        </p:nvSpPr>
        <p:spPr>
          <a:xfrm>
            <a:off x="5456650" y="2602764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ight Arrow 272"/>
          <p:cNvSpPr/>
          <p:nvPr/>
        </p:nvSpPr>
        <p:spPr>
          <a:xfrm>
            <a:off x="5456650" y="3300305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4" name="Straight Arrow Connector 273"/>
          <p:cNvCxnSpPr/>
          <p:nvPr/>
        </p:nvCxnSpPr>
        <p:spPr>
          <a:xfrm>
            <a:off x="5140404" y="1131542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>
            <a:off x="5140404" y="1131542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>
          <a:xfrm>
            <a:off x="5140404" y="1131542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5140404" y="1131542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V="1">
            <a:off x="5835164" y="1110818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>
            <a:stCxn id="272" idx="3"/>
          </p:cNvCxnSpPr>
          <p:nvPr/>
        </p:nvCxnSpPr>
        <p:spPr>
          <a:xfrm flipV="1">
            <a:off x="5835165" y="1131542"/>
            <a:ext cx="14190" cy="165220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/>
          <p:cNvCxnSpPr>
            <a:stCxn id="273" idx="3"/>
          </p:cNvCxnSpPr>
          <p:nvPr/>
        </p:nvCxnSpPr>
        <p:spPr>
          <a:xfrm flipV="1">
            <a:off x="5835165" y="1110816"/>
            <a:ext cx="33207" cy="237047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Triangle 540"/>
          <p:cNvSpPr/>
          <p:nvPr/>
        </p:nvSpPr>
        <p:spPr>
          <a:xfrm>
            <a:off x="5656856" y="269657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5518050" y="278053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ounded Rectangle 303"/>
          <p:cNvSpPr/>
          <p:nvPr/>
        </p:nvSpPr>
        <p:spPr>
          <a:xfrm>
            <a:off x="5612862" y="279373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riangle 544"/>
          <p:cNvSpPr/>
          <p:nvPr/>
        </p:nvSpPr>
        <p:spPr>
          <a:xfrm>
            <a:off x="5459502" y="268521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Triangle 548"/>
          <p:cNvSpPr/>
          <p:nvPr/>
        </p:nvSpPr>
        <p:spPr>
          <a:xfrm>
            <a:off x="5514586" y="16581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5639126" y="167520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5451661" y="159029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Triangle 552"/>
          <p:cNvSpPr/>
          <p:nvPr/>
        </p:nvSpPr>
        <p:spPr>
          <a:xfrm>
            <a:off x="5580578" y="157988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Triangle 554"/>
          <p:cNvSpPr/>
          <p:nvPr/>
        </p:nvSpPr>
        <p:spPr>
          <a:xfrm>
            <a:off x="5495894" y="3391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ounded Rectangle 314"/>
          <p:cNvSpPr/>
          <p:nvPr/>
        </p:nvSpPr>
        <p:spPr>
          <a:xfrm>
            <a:off x="5480981" y="348843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ounded Rectangle 315"/>
          <p:cNvSpPr/>
          <p:nvPr/>
        </p:nvSpPr>
        <p:spPr>
          <a:xfrm>
            <a:off x="5604745" y="343600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55141" y="158352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957313" y="213933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955141" y="2692799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955141" y="3377155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21" name="Right Arrow 320"/>
          <p:cNvSpPr/>
          <p:nvPr/>
        </p:nvSpPr>
        <p:spPr>
          <a:xfrm>
            <a:off x="1189654" y="1490915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/>
          <p:cNvSpPr/>
          <p:nvPr/>
        </p:nvSpPr>
        <p:spPr>
          <a:xfrm>
            <a:off x="1205558" y="2047930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/>
          <p:cNvSpPr/>
          <p:nvPr/>
        </p:nvSpPr>
        <p:spPr>
          <a:xfrm>
            <a:off x="1201484" y="2599902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/>
          <p:cNvSpPr/>
          <p:nvPr/>
        </p:nvSpPr>
        <p:spPr>
          <a:xfrm>
            <a:off x="1201484" y="3297443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1694002" y="213463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1703322" y="339884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27" name="Right Arrow 326"/>
          <p:cNvSpPr/>
          <p:nvPr/>
        </p:nvSpPr>
        <p:spPr>
          <a:xfrm>
            <a:off x="1917166" y="2040595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/>
          <p:cNvSpPr/>
          <p:nvPr/>
        </p:nvSpPr>
        <p:spPr>
          <a:xfrm>
            <a:off x="1935172" y="3318645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9" name="Straight Arrow Connector 328"/>
          <p:cNvCxnSpPr>
            <a:endCxn id="318" idx="2"/>
          </p:cNvCxnSpPr>
          <p:nvPr/>
        </p:nvCxnSpPr>
        <p:spPr>
          <a:xfrm>
            <a:off x="885238" y="1128680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>
            <a:endCxn id="320" idx="2"/>
          </p:cNvCxnSpPr>
          <p:nvPr/>
        </p:nvCxnSpPr>
        <p:spPr>
          <a:xfrm>
            <a:off x="885238" y="1128680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>
            <a:endCxn id="317" idx="2"/>
          </p:cNvCxnSpPr>
          <p:nvPr/>
        </p:nvCxnSpPr>
        <p:spPr>
          <a:xfrm>
            <a:off x="885238" y="1128680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>
            <a:endCxn id="319" idx="2"/>
          </p:cNvCxnSpPr>
          <p:nvPr/>
        </p:nvCxnSpPr>
        <p:spPr>
          <a:xfrm>
            <a:off x="885238" y="1128680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>
            <a:stCxn id="397" idx="3"/>
          </p:cNvCxnSpPr>
          <p:nvPr/>
        </p:nvCxnSpPr>
        <p:spPr>
          <a:xfrm flipV="1">
            <a:off x="1579998" y="1107956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>
            <a:stCxn id="399" idx="3"/>
          </p:cNvCxnSpPr>
          <p:nvPr/>
        </p:nvCxnSpPr>
        <p:spPr>
          <a:xfrm flipV="1">
            <a:off x="1579998" y="1107955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>
            <a:endCxn id="325" idx="2"/>
          </p:cNvCxnSpPr>
          <p:nvPr/>
        </p:nvCxnSpPr>
        <p:spPr>
          <a:xfrm>
            <a:off x="1613207" y="1108915"/>
            <a:ext cx="80795" cy="112072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335"/>
          <p:cNvCxnSpPr>
            <a:endCxn id="326" idx="2"/>
          </p:cNvCxnSpPr>
          <p:nvPr/>
        </p:nvCxnSpPr>
        <p:spPr>
          <a:xfrm>
            <a:off x="1605978" y="1157401"/>
            <a:ext cx="97344" cy="23364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Arrow Connector 336"/>
          <p:cNvCxnSpPr>
            <a:stCxn id="400" idx="3"/>
          </p:cNvCxnSpPr>
          <p:nvPr/>
        </p:nvCxnSpPr>
        <p:spPr>
          <a:xfrm flipV="1">
            <a:off x="1579999" y="1107954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/>
          <p:cNvCxnSpPr>
            <a:stCxn id="402" idx="3"/>
          </p:cNvCxnSpPr>
          <p:nvPr/>
        </p:nvCxnSpPr>
        <p:spPr>
          <a:xfrm flipV="1">
            <a:off x="1579999" y="1106104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/>
          <p:cNvCxnSpPr>
            <a:stCxn id="327" idx="3"/>
          </p:cNvCxnSpPr>
          <p:nvPr/>
        </p:nvCxnSpPr>
        <p:spPr>
          <a:xfrm flipV="1">
            <a:off x="2240383" y="1106104"/>
            <a:ext cx="64970" cy="111547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/>
          <p:cNvCxnSpPr>
            <a:stCxn id="328" idx="3"/>
          </p:cNvCxnSpPr>
          <p:nvPr/>
        </p:nvCxnSpPr>
        <p:spPr>
          <a:xfrm flipV="1">
            <a:off x="2235392" y="1114687"/>
            <a:ext cx="69961" cy="238494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1" name="Oval 340"/>
          <p:cNvSpPr/>
          <p:nvPr/>
        </p:nvSpPr>
        <p:spPr>
          <a:xfrm>
            <a:off x="2375256" y="1583527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2375256" y="2692798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2375256" y="3377154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45" name="Right Arrow 344"/>
          <p:cNvSpPr/>
          <p:nvPr/>
        </p:nvSpPr>
        <p:spPr>
          <a:xfrm>
            <a:off x="2609769" y="1490914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ight Arrow 346"/>
          <p:cNvSpPr/>
          <p:nvPr/>
        </p:nvSpPr>
        <p:spPr>
          <a:xfrm>
            <a:off x="2621599" y="259990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ight Arrow 347"/>
          <p:cNvSpPr/>
          <p:nvPr/>
        </p:nvSpPr>
        <p:spPr>
          <a:xfrm>
            <a:off x="2621599" y="3297442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3123437" y="340900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52" name="Right Arrow 351"/>
          <p:cNvSpPr/>
          <p:nvPr/>
        </p:nvSpPr>
        <p:spPr>
          <a:xfrm>
            <a:off x="3355287" y="332880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3" name="Straight Arrow Connector 352"/>
          <p:cNvCxnSpPr/>
          <p:nvPr/>
        </p:nvCxnSpPr>
        <p:spPr>
          <a:xfrm>
            <a:off x="2305353" y="1128679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Arrow Connector 353"/>
          <p:cNvCxnSpPr/>
          <p:nvPr/>
        </p:nvCxnSpPr>
        <p:spPr>
          <a:xfrm>
            <a:off x="2305353" y="1128679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Arrow Connector 354"/>
          <p:cNvCxnSpPr>
            <a:endCxn id="343" idx="2"/>
          </p:cNvCxnSpPr>
          <p:nvPr/>
        </p:nvCxnSpPr>
        <p:spPr>
          <a:xfrm>
            <a:off x="2305353" y="1128679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Arrow Connector 355"/>
          <p:cNvCxnSpPr>
            <a:endCxn id="415" idx="2"/>
          </p:cNvCxnSpPr>
          <p:nvPr/>
        </p:nvCxnSpPr>
        <p:spPr>
          <a:xfrm>
            <a:off x="2305353" y="1128679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Arrow Connector 356"/>
          <p:cNvCxnSpPr/>
          <p:nvPr/>
        </p:nvCxnSpPr>
        <p:spPr>
          <a:xfrm flipV="1">
            <a:off x="3000113" y="1107955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/>
          <p:cNvCxnSpPr/>
          <p:nvPr/>
        </p:nvCxnSpPr>
        <p:spPr>
          <a:xfrm flipV="1">
            <a:off x="3000113" y="1107954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>
            <a:endCxn id="349" idx="2"/>
          </p:cNvCxnSpPr>
          <p:nvPr/>
        </p:nvCxnSpPr>
        <p:spPr>
          <a:xfrm>
            <a:off x="3033322" y="1108914"/>
            <a:ext cx="80795" cy="113088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/>
          <p:cNvCxnSpPr>
            <a:endCxn id="350" idx="2"/>
          </p:cNvCxnSpPr>
          <p:nvPr/>
        </p:nvCxnSpPr>
        <p:spPr>
          <a:xfrm>
            <a:off x="3036991" y="1114687"/>
            <a:ext cx="86446" cy="238932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/>
          <p:cNvCxnSpPr/>
          <p:nvPr/>
        </p:nvCxnSpPr>
        <p:spPr>
          <a:xfrm flipV="1">
            <a:off x="3000114" y="1107953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/>
          <p:cNvCxnSpPr>
            <a:stCxn id="348" idx="3"/>
          </p:cNvCxnSpPr>
          <p:nvPr/>
        </p:nvCxnSpPr>
        <p:spPr>
          <a:xfrm flipV="1">
            <a:off x="3000114" y="1107955"/>
            <a:ext cx="39427" cy="23704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>
            <a:stCxn id="351" idx="3"/>
          </p:cNvCxnSpPr>
          <p:nvPr/>
        </p:nvCxnSpPr>
        <p:spPr>
          <a:xfrm flipV="1">
            <a:off x="3660498" y="1125216"/>
            <a:ext cx="44029" cy="109532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>
            <a:stCxn id="352" idx="3"/>
          </p:cNvCxnSpPr>
          <p:nvPr/>
        </p:nvCxnSpPr>
        <p:spPr>
          <a:xfrm flipV="1">
            <a:off x="3655507" y="1125219"/>
            <a:ext cx="49020" cy="238456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Oval 365"/>
          <p:cNvSpPr/>
          <p:nvPr/>
        </p:nvSpPr>
        <p:spPr>
          <a:xfrm>
            <a:off x="3795370" y="158293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3795370" y="269220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3795370" y="340587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70" name="Right Arrow 369"/>
          <p:cNvSpPr/>
          <p:nvPr/>
        </p:nvSpPr>
        <p:spPr>
          <a:xfrm>
            <a:off x="4029883" y="149031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ight Arrow 371"/>
          <p:cNvSpPr/>
          <p:nvPr/>
        </p:nvSpPr>
        <p:spPr>
          <a:xfrm>
            <a:off x="4041713" y="259930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ight Arrow 372"/>
          <p:cNvSpPr/>
          <p:nvPr/>
        </p:nvSpPr>
        <p:spPr>
          <a:xfrm>
            <a:off x="4041713" y="3296847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4543551" y="340841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77" name="Right Arrow 376"/>
          <p:cNvSpPr/>
          <p:nvPr/>
        </p:nvSpPr>
        <p:spPr>
          <a:xfrm>
            <a:off x="4775401" y="3317009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8" name="Straight Arrow Connector 377"/>
          <p:cNvCxnSpPr/>
          <p:nvPr/>
        </p:nvCxnSpPr>
        <p:spPr>
          <a:xfrm>
            <a:off x="3725467" y="1128084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/>
          <p:cNvCxnSpPr/>
          <p:nvPr/>
        </p:nvCxnSpPr>
        <p:spPr>
          <a:xfrm>
            <a:off x="3725467" y="1128084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/>
          <p:cNvCxnSpPr>
            <a:endCxn id="368" idx="2"/>
          </p:cNvCxnSpPr>
          <p:nvPr/>
        </p:nvCxnSpPr>
        <p:spPr>
          <a:xfrm>
            <a:off x="3725467" y="1128084"/>
            <a:ext cx="69903" cy="165912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>
            <a:endCxn id="369" idx="2"/>
          </p:cNvCxnSpPr>
          <p:nvPr/>
        </p:nvCxnSpPr>
        <p:spPr>
          <a:xfrm>
            <a:off x="3725467" y="1157401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/>
          <p:nvPr/>
        </p:nvCxnSpPr>
        <p:spPr>
          <a:xfrm flipV="1">
            <a:off x="4420227" y="1107360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/>
          <p:nvPr/>
        </p:nvCxnSpPr>
        <p:spPr>
          <a:xfrm flipV="1">
            <a:off x="4420227" y="1107359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endCxn id="374" idx="2"/>
          </p:cNvCxnSpPr>
          <p:nvPr/>
        </p:nvCxnSpPr>
        <p:spPr>
          <a:xfrm>
            <a:off x="4453436" y="1108319"/>
            <a:ext cx="80795" cy="113088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/>
          <p:cNvCxnSpPr>
            <a:endCxn id="375" idx="2"/>
          </p:cNvCxnSpPr>
          <p:nvPr/>
        </p:nvCxnSpPr>
        <p:spPr>
          <a:xfrm>
            <a:off x="4457105" y="1114092"/>
            <a:ext cx="86446" cy="238932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/>
          <p:cNvCxnSpPr/>
          <p:nvPr/>
        </p:nvCxnSpPr>
        <p:spPr>
          <a:xfrm flipV="1">
            <a:off x="4420228" y="1107358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/>
          <p:cNvCxnSpPr>
            <a:stCxn id="373" idx="3"/>
          </p:cNvCxnSpPr>
          <p:nvPr/>
        </p:nvCxnSpPr>
        <p:spPr>
          <a:xfrm flipV="1">
            <a:off x="4420228" y="1107360"/>
            <a:ext cx="39427" cy="23704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Arrow Connector 387"/>
          <p:cNvCxnSpPr>
            <a:stCxn id="376" idx="3"/>
          </p:cNvCxnSpPr>
          <p:nvPr/>
        </p:nvCxnSpPr>
        <p:spPr>
          <a:xfrm flipV="1">
            <a:off x="5080612" y="1124621"/>
            <a:ext cx="44029" cy="109532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/>
          <p:cNvCxnSpPr>
            <a:stCxn id="377" idx="3"/>
          </p:cNvCxnSpPr>
          <p:nvPr/>
        </p:nvCxnSpPr>
        <p:spPr>
          <a:xfrm flipV="1">
            <a:off x="5075621" y="1124622"/>
            <a:ext cx="49020" cy="237336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Rounded Rectangle 389"/>
          <p:cNvSpPr/>
          <p:nvPr/>
        </p:nvSpPr>
        <p:spPr>
          <a:xfrm>
            <a:off x="1323675" y="223039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Oval 390"/>
          <p:cNvSpPr/>
          <p:nvPr/>
        </p:nvSpPr>
        <p:spPr>
          <a:xfrm>
            <a:off x="1425893" y="2148884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778"/>
          <p:cNvSpPr/>
          <p:nvPr/>
        </p:nvSpPr>
        <p:spPr>
          <a:xfrm>
            <a:off x="1203093" y="214698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779"/>
          <p:cNvSpPr/>
          <p:nvPr/>
        </p:nvSpPr>
        <p:spPr>
          <a:xfrm>
            <a:off x="1401690" y="269371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Oval 393"/>
          <p:cNvSpPr/>
          <p:nvPr/>
        </p:nvSpPr>
        <p:spPr>
          <a:xfrm>
            <a:off x="1262884" y="277767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ounded Rectangle 394"/>
          <p:cNvSpPr/>
          <p:nvPr/>
        </p:nvSpPr>
        <p:spPr>
          <a:xfrm>
            <a:off x="1357696" y="279087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782"/>
          <p:cNvSpPr/>
          <p:nvPr/>
        </p:nvSpPr>
        <p:spPr>
          <a:xfrm>
            <a:off x="1204336" y="268234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riangle 783"/>
          <p:cNvSpPr/>
          <p:nvPr/>
        </p:nvSpPr>
        <p:spPr>
          <a:xfrm>
            <a:off x="1259420" y="165527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1383960" y="167234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Oval 398"/>
          <p:cNvSpPr/>
          <p:nvPr/>
        </p:nvSpPr>
        <p:spPr>
          <a:xfrm>
            <a:off x="1196495" y="158743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Triangle 786"/>
          <p:cNvSpPr/>
          <p:nvPr/>
        </p:nvSpPr>
        <p:spPr>
          <a:xfrm>
            <a:off x="1325412" y="157701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Triangle 787"/>
          <p:cNvSpPr/>
          <p:nvPr/>
        </p:nvSpPr>
        <p:spPr>
          <a:xfrm>
            <a:off x="1240728" y="338848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1225815" y="348557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ounded Rectangle 402"/>
          <p:cNvSpPr/>
          <p:nvPr/>
        </p:nvSpPr>
        <p:spPr>
          <a:xfrm>
            <a:off x="1349579" y="343314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Rounded Rectangle 403"/>
          <p:cNvSpPr/>
          <p:nvPr/>
        </p:nvSpPr>
        <p:spPr>
          <a:xfrm>
            <a:off x="1927634" y="212570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Rounded Rectangle 404"/>
          <p:cNvSpPr/>
          <p:nvPr/>
        </p:nvSpPr>
        <p:spPr>
          <a:xfrm>
            <a:off x="1961137" y="223268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ounded Rectangle 405"/>
          <p:cNvSpPr/>
          <p:nvPr/>
        </p:nvSpPr>
        <p:spPr>
          <a:xfrm>
            <a:off x="2069787" y="221218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Rounded Rectangle 406"/>
          <p:cNvSpPr/>
          <p:nvPr/>
        </p:nvSpPr>
        <p:spPr>
          <a:xfrm>
            <a:off x="2063301" y="211549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Triangle 794"/>
          <p:cNvSpPr/>
          <p:nvPr/>
        </p:nvSpPr>
        <p:spPr>
          <a:xfrm>
            <a:off x="1954969" y="35077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Triangle 795"/>
          <p:cNvSpPr/>
          <p:nvPr/>
        </p:nvSpPr>
        <p:spPr>
          <a:xfrm>
            <a:off x="2062748" y="33789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Triangle 796"/>
          <p:cNvSpPr/>
          <p:nvPr/>
        </p:nvSpPr>
        <p:spPr>
          <a:xfrm>
            <a:off x="1939577" y="34052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Triangle 812"/>
          <p:cNvSpPr/>
          <p:nvPr/>
        </p:nvSpPr>
        <p:spPr>
          <a:xfrm>
            <a:off x="2043210" y="347807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Triangle 902"/>
          <p:cNvSpPr/>
          <p:nvPr/>
        </p:nvSpPr>
        <p:spPr>
          <a:xfrm>
            <a:off x="2734533" y="268318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2630150" y="2728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ounded Rectangle 416"/>
          <p:cNvSpPr/>
          <p:nvPr/>
        </p:nvSpPr>
        <p:spPr>
          <a:xfrm>
            <a:off x="2843384" y="2748672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/>
          <p:cNvSpPr/>
          <p:nvPr/>
        </p:nvSpPr>
        <p:spPr>
          <a:xfrm>
            <a:off x="2780389" y="161593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Rounded Rectangle 418"/>
          <p:cNvSpPr/>
          <p:nvPr/>
        </p:nvSpPr>
        <p:spPr>
          <a:xfrm>
            <a:off x="2682782" y="16766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Triangle 944"/>
          <p:cNvSpPr/>
          <p:nvPr/>
        </p:nvSpPr>
        <p:spPr>
          <a:xfrm>
            <a:off x="2623388" y="157701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/>
          <p:cNvSpPr/>
          <p:nvPr/>
        </p:nvSpPr>
        <p:spPr>
          <a:xfrm>
            <a:off x="2638152" y="338906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/>
        </p:nvSpPr>
        <p:spPr>
          <a:xfrm>
            <a:off x="2720269" y="345879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Triangle 947"/>
          <p:cNvSpPr/>
          <p:nvPr/>
        </p:nvSpPr>
        <p:spPr>
          <a:xfrm>
            <a:off x="2818521" y="338906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Triangle 951"/>
          <p:cNvSpPr/>
          <p:nvPr/>
        </p:nvSpPr>
        <p:spPr>
          <a:xfrm>
            <a:off x="3486195" y="338911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Triangle 952"/>
          <p:cNvSpPr/>
          <p:nvPr/>
        </p:nvSpPr>
        <p:spPr>
          <a:xfrm>
            <a:off x="3491019" y="349471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Triangle 953"/>
          <p:cNvSpPr/>
          <p:nvPr/>
        </p:nvSpPr>
        <p:spPr>
          <a:xfrm>
            <a:off x="3357852" y="340672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Triangle 954"/>
          <p:cNvSpPr/>
          <p:nvPr/>
        </p:nvSpPr>
        <p:spPr>
          <a:xfrm>
            <a:off x="3360401" y="350719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/>
        </p:nvSpPr>
        <p:spPr>
          <a:xfrm>
            <a:off x="4180009" y="157579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Triangle 973"/>
          <p:cNvSpPr/>
          <p:nvPr/>
        </p:nvSpPr>
        <p:spPr>
          <a:xfrm>
            <a:off x="4025709" y="167769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Triangle 974"/>
          <p:cNvSpPr/>
          <p:nvPr/>
        </p:nvSpPr>
        <p:spPr>
          <a:xfrm>
            <a:off x="4180020" y="27751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Oval 435"/>
          <p:cNvSpPr/>
          <p:nvPr/>
        </p:nvSpPr>
        <p:spPr>
          <a:xfrm>
            <a:off x="4299254" y="341840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/>
        </p:nvSpPr>
        <p:spPr>
          <a:xfrm>
            <a:off x="4044001" y="344922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Triangle 979"/>
          <p:cNvSpPr/>
          <p:nvPr/>
        </p:nvSpPr>
        <p:spPr>
          <a:xfrm>
            <a:off x="4142253" y="337948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Triangle 980"/>
          <p:cNvSpPr/>
          <p:nvPr/>
        </p:nvSpPr>
        <p:spPr>
          <a:xfrm>
            <a:off x="4251660" y="267975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Rounded Rectangle 439"/>
          <p:cNvSpPr/>
          <p:nvPr/>
        </p:nvSpPr>
        <p:spPr>
          <a:xfrm>
            <a:off x="4083351" y="158940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Rounded Rectangle 440"/>
          <p:cNvSpPr/>
          <p:nvPr/>
        </p:nvSpPr>
        <p:spPr>
          <a:xfrm>
            <a:off x="4050817" y="269320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Rounded Rectangle 442"/>
          <p:cNvSpPr/>
          <p:nvPr/>
        </p:nvSpPr>
        <p:spPr>
          <a:xfrm>
            <a:off x="4201647" y="347257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Triangle 989"/>
          <p:cNvSpPr/>
          <p:nvPr/>
        </p:nvSpPr>
        <p:spPr>
          <a:xfrm>
            <a:off x="4791087" y="34074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Triangle 990"/>
          <p:cNvSpPr/>
          <p:nvPr/>
        </p:nvSpPr>
        <p:spPr>
          <a:xfrm>
            <a:off x="4922838" y="346065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Triangle 991"/>
          <p:cNvSpPr/>
          <p:nvPr/>
        </p:nvSpPr>
        <p:spPr>
          <a:xfrm>
            <a:off x="4773743" y="350304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Triangle 992"/>
          <p:cNvSpPr/>
          <p:nvPr/>
        </p:nvSpPr>
        <p:spPr>
          <a:xfrm>
            <a:off x="4857639" y="351116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Triangle 993"/>
          <p:cNvSpPr/>
          <p:nvPr/>
        </p:nvSpPr>
        <p:spPr>
          <a:xfrm>
            <a:off x="4905458" y="336656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5" name="Straight Connector 454"/>
          <p:cNvCxnSpPr>
            <a:endCxn id="457" idx="2"/>
          </p:cNvCxnSpPr>
          <p:nvPr/>
        </p:nvCxnSpPr>
        <p:spPr>
          <a:xfrm flipV="1">
            <a:off x="2242432" y="1983615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6" name="Group 455"/>
          <p:cNvGrpSpPr/>
          <p:nvPr/>
        </p:nvGrpSpPr>
        <p:grpSpPr>
          <a:xfrm>
            <a:off x="2029419" y="1465412"/>
            <a:ext cx="477539" cy="518203"/>
            <a:chOff x="4110361" y="3264544"/>
            <a:chExt cx="477539" cy="518203"/>
          </a:xfrm>
        </p:grpSpPr>
        <p:sp>
          <p:nvSpPr>
            <p:cNvPr id="457" name="Rounded Rectangle 456"/>
            <p:cNvSpPr/>
            <p:nvPr/>
          </p:nvSpPr>
          <p:spPr>
            <a:xfrm>
              <a:off x="4110361" y="3264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grpSp>
          <p:nvGrpSpPr>
            <p:cNvPr id="458" name="Group 457"/>
            <p:cNvGrpSpPr/>
            <p:nvPr/>
          </p:nvGrpSpPr>
          <p:grpSpPr>
            <a:xfrm>
              <a:off x="4187374" y="3340924"/>
              <a:ext cx="371708" cy="361963"/>
              <a:chOff x="3825281" y="3656067"/>
              <a:chExt cx="371708" cy="361963"/>
            </a:xfrm>
          </p:grpSpPr>
          <p:cxnSp>
            <p:nvCxnSpPr>
              <p:cNvPr id="459" name="Straight Arrow Connector 458"/>
              <p:cNvCxnSpPr/>
              <p:nvPr/>
            </p:nvCxnSpPr>
            <p:spPr>
              <a:xfrm flipV="1">
                <a:off x="3825281" y="3656067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Arrow Connector 459"/>
              <p:cNvCxnSpPr/>
              <p:nvPr/>
            </p:nvCxnSpPr>
            <p:spPr>
              <a:xfrm>
                <a:off x="3831030" y="4018029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1" name="Rounded Rectangle 460"/>
              <p:cNvSpPr/>
              <p:nvPr/>
            </p:nvSpPr>
            <p:spPr>
              <a:xfrm>
                <a:off x="3853846" y="3961966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2" name="Rounded Rectangle 461"/>
              <p:cNvSpPr/>
              <p:nvPr/>
            </p:nvSpPr>
            <p:spPr>
              <a:xfrm>
                <a:off x="3920109" y="3962940"/>
                <a:ext cx="45719" cy="4571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3" name="Rounded Rectangle 462"/>
              <p:cNvSpPr/>
              <p:nvPr/>
            </p:nvSpPr>
            <p:spPr>
              <a:xfrm>
                <a:off x="3853846" y="3909880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4" name="Rounded Rectangle 463"/>
              <p:cNvSpPr/>
              <p:nvPr/>
            </p:nvSpPr>
            <p:spPr>
              <a:xfrm>
                <a:off x="4042375" y="3959577"/>
                <a:ext cx="45719" cy="4571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65" name="Group 464"/>
          <p:cNvGrpSpPr/>
          <p:nvPr/>
        </p:nvGrpSpPr>
        <p:grpSpPr>
          <a:xfrm>
            <a:off x="2029419" y="2702547"/>
            <a:ext cx="477539" cy="518203"/>
            <a:chOff x="4110361" y="3525544"/>
            <a:chExt cx="477539" cy="518203"/>
          </a:xfrm>
        </p:grpSpPr>
        <p:sp>
          <p:nvSpPr>
            <p:cNvPr id="466" name="Rounded Rectangle 465"/>
            <p:cNvSpPr/>
            <p:nvPr/>
          </p:nvSpPr>
          <p:spPr>
            <a:xfrm>
              <a:off x="4110361" y="3525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4187374" y="3607192"/>
              <a:ext cx="371708" cy="361963"/>
              <a:chOff x="3811489" y="4531473"/>
              <a:chExt cx="371708" cy="361963"/>
            </a:xfrm>
          </p:grpSpPr>
          <p:cxnSp>
            <p:nvCxnSpPr>
              <p:cNvPr id="468" name="Straight Arrow Connector 467"/>
              <p:cNvCxnSpPr/>
              <p:nvPr/>
            </p:nvCxnSpPr>
            <p:spPr>
              <a:xfrm flipV="1">
                <a:off x="3811489" y="4531473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Arrow Connector 468"/>
              <p:cNvCxnSpPr/>
              <p:nvPr/>
            </p:nvCxnSpPr>
            <p:spPr>
              <a:xfrm>
                <a:off x="3817238" y="4893435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0" name="Triangle 291"/>
              <p:cNvSpPr/>
              <p:nvPr/>
            </p:nvSpPr>
            <p:spPr>
              <a:xfrm>
                <a:off x="3975142" y="4825338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1" name="Triangle 293"/>
              <p:cNvSpPr/>
              <p:nvPr/>
            </p:nvSpPr>
            <p:spPr>
              <a:xfrm>
                <a:off x="3911366" y="4825338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2" name="Triangle 297"/>
              <p:cNvSpPr/>
              <p:nvPr/>
            </p:nvSpPr>
            <p:spPr>
              <a:xfrm>
                <a:off x="3975142" y="4766803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Triangle 300"/>
              <p:cNvSpPr/>
              <p:nvPr/>
            </p:nvSpPr>
            <p:spPr>
              <a:xfrm>
                <a:off x="3914707" y="4766803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474" name="Straight Connector 473"/>
          <p:cNvCxnSpPr>
            <a:endCxn id="466" idx="2"/>
          </p:cNvCxnSpPr>
          <p:nvPr/>
        </p:nvCxnSpPr>
        <p:spPr>
          <a:xfrm flipV="1">
            <a:off x="2237441" y="3220750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/>
          <p:cNvCxnSpPr>
            <a:endCxn id="506" idx="2"/>
          </p:cNvCxnSpPr>
          <p:nvPr/>
        </p:nvCxnSpPr>
        <p:spPr>
          <a:xfrm flipV="1">
            <a:off x="3656247" y="3225809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/>
          <p:cNvCxnSpPr/>
          <p:nvPr/>
        </p:nvCxnSpPr>
        <p:spPr>
          <a:xfrm flipV="1">
            <a:off x="5088367" y="3217155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9" name="Group 478"/>
          <p:cNvGrpSpPr/>
          <p:nvPr/>
        </p:nvGrpSpPr>
        <p:grpSpPr>
          <a:xfrm>
            <a:off x="3448225" y="1470471"/>
            <a:ext cx="477539" cy="518203"/>
            <a:chOff x="3448225" y="1470471"/>
            <a:chExt cx="477539" cy="518203"/>
          </a:xfrm>
        </p:grpSpPr>
        <p:grpSp>
          <p:nvGrpSpPr>
            <p:cNvPr id="480" name="Group 479"/>
            <p:cNvGrpSpPr/>
            <p:nvPr/>
          </p:nvGrpSpPr>
          <p:grpSpPr>
            <a:xfrm>
              <a:off x="3448225" y="1470471"/>
              <a:ext cx="477539" cy="518203"/>
              <a:chOff x="4110361" y="3264544"/>
              <a:chExt cx="477539" cy="518203"/>
            </a:xfrm>
          </p:grpSpPr>
          <p:sp>
            <p:nvSpPr>
              <p:cNvPr id="484" name="Rounded Rectangle 483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485" name="Group 484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486" name="Straight Arrow Connector 485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Straight Arrow Connector 486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8" name="Rounded Rectangle 487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5" name="Rounded Rectangle 494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8" name="Rounded Rectangle 497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9" name="Rounded Rectangle 498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81" name="Rounded Rectangle 480"/>
            <p:cNvSpPr/>
            <p:nvPr/>
          </p:nvSpPr>
          <p:spPr>
            <a:xfrm>
              <a:off x="3620066" y="1799583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2" name="Rounded Rectangle 481"/>
            <p:cNvSpPr/>
            <p:nvPr/>
          </p:nvSpPr>
          <p:spPr>
            <a:xfrm>
              <a:off x="3620066" y="1746120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3" name="Rounded Rectangle 482"/>
            <p:cNvSpPr/>
            <p:nvPr/>
          </p:nvSpPr>
          <p:spPr>
            <a:xfrm>
              <a:off x="3553803" y="1746291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0" name="Group 499"/>
          <p:cNvGrpSpPr/>
          <p:nvPr/>
        </p:nvGrpSpPr>
        <p:grpSpPr>
          <a:xfrm>
            <a:off x="3448225" y="2707606"/>
            <a:ext cx="477539" cy="518203"/>
            <a:chOff x="3448225" y="2707606"/>
            <a:chExt cx="477539" cy="518203"/>
          </a:xfrm>
        </p:grpSpPr>
        <p:grpSp>
          <p:nvGrpSpPr>
            <p:cNvPr id="501" name="Group 500"/>
            <p:cNvGrpSpPr/>
            <p:nvPr/>
          </p:nvGrpSpPr>
          <p:grpSpPr>
            <a:xfrm>
              <a:off x="3448225" y="2707606"/>
              <a:ext cx="477539" cy="518203"/>
              <a:chOff x="4110361" y="3525544"/>
              <a:chExt cx="477539" cy="518203"/>
            </a:xfrm>
          </p:grpSpPr>
          <p:sp>
            <p:nvSpPr>
              <p:cNvPr id="506" name="Rounded Rectangle 505"/>
              <p:cNvSpPr/>
              <p:nvPr/>
            </p:nvSpPr>
            <p:spPr>
              <a:xfrm>
                <a:off x="4110361" y="3525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07" name="Group 506"/>
              <p:cNvGrpSpPr/>
              <p:nvPr/>
            </p:nvGrpSpPr>
            <p:grpSpPr>
              <a:xfrm>
                <a:off x="4187374" y="3607192"/>
                <a:ext cx="371708" cy="361963"/>
                <a:chOff x="3811489" y="4531473"/>
                <a:chExt cx="371708" cy="361963"/>
              </a:xfrm>
            </p:grpSpPr>
            <p:cxnSp>
              <p:nvCxnSpPr>
                <p:cNvPr id="508" name="Straight Arrow Connector 507"/>
                <p:cNvCxnSpPr/>
                <p:nvPr/>
              </p:nvCxnSpPr>
              <p:spPr>
                <a:xfrm flipV="1">
                  <a:off x="3811489" y="4531473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Arrow Connector 508"/>
                <p:cNvCxnSpPr/>
                <p:nvPr/>
              </p:nvCxnSpPr>
              <p:spPr>
                <a:xfrm>
                  <a:off x="3817238" y="4893435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10" name="Triangle 291"/>
                <p:cNvSpPr/>
                <p:nvPr/>
              </p:nvSpPr>
              <p:spPr>
                <a:xfrm>
                  <a:off x="3975142" y="4825338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1" name="Triangle 293"/>
                <p:cNvSpPr/>
                <p:nvPr/>
              </p:nvSpPr>
              <p:spPr>
                <a:xfrm>
                  <a:off x="3911366" y="4825338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2" name="Triangle 297"/>
                <p:cNvSpPr/>
                <p:nvPr/>
              </p:nvSpPr>
              <p:spPr>
                <a:xfrm>
                  <a:off x="3975142" y="4766803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Triangle 300"/>
                <p:cNvSpPr/>
                <p:nvPr/>
              </p:nvSpPr>
              <p:spPr>
                <a:xfrm>
                  <a:off x="3914707" y="4766803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503" name="Triangle 300"/>
            <p:cNvSpPr/>
            <p:nvPr/>
          </p:nvSpPr>
          <p:spPr>
            <a:xfrm>
              <a:off x="3558738" y="3084870"/>
              <a:ext cx="60435" cy="52099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4" name="Triangle 291"/>
            <p:cNvSpPr/>
            <p:nvPr/>
          </p:nvSpPr>
          <p:spPr>
            <a:xfrm>
              <a:off x="3757833" y="3080901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5" name="Triangle 297"/>
            <p:cNvSpPr/>
            <p:nvPr/>
          </p:nvSpPr>
          <p:spPr>
            <a:xfrm>
              <a:off x="3757833" y="3022366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4" name="Group 513"/>
          <p:cNvGrpSpPr/>
          <p:nvPr/>
        </p:nvGrpSpPr>
        <p:grpSpPr>
          <a:xfrm>
            <a:off x="4880345" y="1465412"/>
            <a:ext cx="477539" cy="518203"/>
            <a:chOff x="3448225" y="1470471"/>
            <a:chExt cx="477539" cy="518203"/>
          </a:xfrm>
        </p:grpSpPr>
        <p:grpSp>
          <p:nvGrpSpPr>
            <p:cNvPr id="515" name="Group 514"/>
            <p:cNvGrpSpPr/>
            <p:nvPr/>
          </p:nvGrpSpPr>
          <p:grpSpPr>
            <a:xfrm>
              <a:off x="3448225" y="1470471"/>
              <a:ext cx="477539" cy="518203"/>
              <a:chOff x="4110361" y="3264544"/>
              <a:chExt cx="477539" cy="518203"/>
            </a:xfrm>
          </p:grpSpPr>
          <p:sp>
            <p:nvSpPr>
              <p:cNvPr id="519" name="Rounded Rectangle 518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525" name="Group 524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526" name="Straight Arrow Connector 525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Straight Arrow Connector 526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8" name="Rounded Rectangle 527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0" name="Rounded Rectangle 529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1" name="Rounded Rectangle 530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2" name="Rounded Rectangle 531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516" name="Rounded Rectangle 515"/>
            <p:cNvSpPr/>
            <p:nvPr/>
          </p:nvSpPr>
          <p:spPr>
            <a:xfrm>
              <a:off x="3620066" y="1799583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3620066" y="1746120"/>
              <a:ext cx="45719" cy="457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8" name="Rounded Rectangle 517"/>
            <p:cNvSpPr/>
            <p:nvPr/>
          </p:nvSpPr>
          <p:spPr>
            <a:xfrm>
              <a:off x="3553803" y="1746291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3" name="Rounded Rectangle 532"/>
          <p:cNvSpPr/>
          <p:nvPr/>
        </p:nvSpPr>
        <p:spPr>
          <a:xfrm>
            <a:off x="4987744" y="1687187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5" name="Rounded Rectangle 534"/>
          <p:cNvSpPr/>
          <p:nvPr/>
        </p:nvSpPr>
        <p:spPr>
          <a:xfrm>
            <a:off x="4987744" y="1632814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6" name="Rounded Rectangle 535"/>
          <p:cNvSpPr/>
          <p:nvPr/>
        </p:nvSpPr>
        <p:spPr>
          <a:xfrm>
            <a:off x="5174452" y="1791839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8" name="Rounded Rectangle 537"/>
          <p:cNvSpPr/>
          <p:nvPr/>
        </p:nvSpPr>
        <p:spPr>
          <a:xfrm>
            <a:off x="5174452" y="1736532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0" name="Group 539"/>
          <p:cNvGrpSpPr/>
          <p:nvPr/>
        </p:nvGrpSpPr>
        <p:grpSpPr>
          <a:xfrm>
            <a:off x="4880345" y="2702547"/>
            <a:ext cx="477539" cy="518203"/>
            <a:chOff x="4880345" y="2702547"/>
            <a:chExt cx="477539" cy="518203"/>
          </a:xfrm>
        </p:grpSpPr>
        <p:grpSp>
          <p:nvGrpSpPr>
            <p:cNvPr id="543" name="Group 542"/>
            <p:cNvGrpSpPr/>
            <p:nvPr/>
          </p:nvGrpSpPr>
          <p:grpSpPr>
            <a:xfrm>
              <a:off x="4880345" y="2702547"/>
              <a:ext cx="477539" cy="518203"/>
              <a:chOff x="3448225" y="2707606"/>
              <a:chExt cx="477539" cy="518203"/>
            </a:xfrm>
          </p:grpSpPr>
          <p:grpSp>
            <p:nvGrpSpPr>
              <p:cNvPr id="558" name="Group 557"/>
              <p:cNvGrpSpPr/>
              <p:nvPr/>
            </p:nvGrpSpPr>
            <p:grpSpPr>
              <a:xfrm>
                <a:off x="3448225" y="2707606"/>
                <a:ext cx="477539" cy="518203"/>
                <a:chOff x="4110361" y="3525544"/>
                <a:chExt cx="477539" cy="518203"/>
              </a:xfrm>
            </p:grpSpPr>
            <p:sp>
              <p:nvSpPr>
                <p:cNvPr id="562" name="Rounded Rectangle 561"/>
                <p:cNvSpPr/>
                <p:nvPr/>
              </p:nvSpPr>
              <p:spPr>
                <a:xfrm>
                  <a:off x="4110361" y="3525544"/>
                  <a:ext cx="477539" cy="518203"/>
                </a:xfrm>
                <a:prstGeom prst="roundRect">
                  <a:avLst/>
                </a:prstGeom>
                <a:solidFill>
                  <a:schemeClr val="bg1"/>
                </a:solidFill>
                <a:ln w="28575" cmpd="sng">
                  <a:solidFill>
                    <a:srgbClr val="A6A6A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63" name="Group 562"/>
                <p:cNvGrpSpPr/>
                <p:nvPr/>
              </p:nvGrpSpPr>
              <p:grpSpPr>
                <a:xfrm>
                  <a:off x="4187374" y="3607192"/>
                  <a:ext cx="371708" cy="361963"/>
                  <a:chOff x="3811489" y="4531473"/>
                  <a:chExt cx="371708" cy="361963"/>
                </a:xfrm>
              </p:grpSpPr>
              <p:cxnSp>
                <p:nvCxnSpPr>
                  <p:cNvPr id="564" name="Straight Arrow Connector 563"/>
                  <p:cNvCxnSpPr/>
                  <p:nvPr/>
                </p:nvCxnSpPr>
                <p:spPr>
                  <a:xfrm flipV="1">
                    <a:off x="3811489" y="4531473"/>
                    <a:ext cx="0" cy="361963"/>
                  </a:xfrm>
                  <a:prstGeom prst="straightConnector1">
                    <a:avLst/>
                  </a:prstGeom>
                  <a:ln w="6350" cmpd="sng">
                    <a:tailEnd type="arrow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Straight Arrow Connector 564"/>
                  <p:cNvCxnSpPr/>
                  <p:nvPr/>
                </p:nvCxnSpPr>
                <p:spPr>
                  <a:xfrm>
                    <a:off x="3817238" y="4893435"/>
                    <a:ext cx="365959" cy="0"/>
                  </a:xfrm>
                  <a:prstGeom prst="straightConnector1">
                    <a:avLst/>
                  </a:prstGeom>
                  <a:ln w="6350" cmpd="sng">
                    <a:tailEnd type="arrow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6" name="Triangle 291"/>
                  <p:cNvSpPr/>
                  <p:nvPr/>
                </p:nvSpPr>
                <p:spPr>
                  <a:xfrm>
                    <a:off x="3975142" y="4825338"/>
                    <a:ext cx="60435" cy="52099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Triangle 293"/>
                  <p:cNvSpPr/>
                  <p:nvPr/>
                </p:nvSpPr>
                <p:spPr>
                  <a:xfrm>
                    <a:off x="3911366" y="4825338"/>
                    <a:ext cx="60435" cy="52099"/>
                  </a:xfrm>
                  <a:prstGeom prst="triangl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8" name="Triangle 297"/>
                  <p:cNvSpPr/>
                  <p:nvPr/>
                </p:nvSpPr>
                <p:spPr>
                  <a:xfrm>
                    <a:off x="3975142" y="4766803"/>
                    <a:ext cx="60435" cy="52099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9" name="Triangle 300"/>
                  <p:cNvSpPr/>
                  <p:nvPr/>
                </p:nvSpPr>
                <p:spPr>
                  <a:xfrm>
                    <a:off x="3914707" y="4766803"/>
                    <a:ext cx="60435" cy="52099"/>
                  </a:xfrm>
                  <a:prstGeom prst="triangl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559" name="Triangle 300"/>
              <p:cNvSpPr/>
              <p:nvPr/>
            </p:nvSpPr>
            <p:spPr>
              <a:xfrm>
                <a:off x="3558738" y="3084870"/>
                <a:ext cx="60435" cy="52099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0" name="Triangle 291"/>
              <p:cNvSpPr/>
              <p:nvPr/>
            </p:nvSpPr>
            <p:spPr>
              <a:xfrm>
                <a:off x="3757833" y="3080901"/>
                <a:ext cx="60435" cy="52099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1" name="Triangle 297"/>
              <p:cNvSpPr/>
              <p:nvPr/>
            </p:nvSpPr>
            <p:spPr>
              <a:xfrm>
                <a:off x="3757833" y="3022366"/>
                <a:ext cx="60435" cy="52099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6" name="Triangle 291"/>
            <p:cNvSpPr/>
            <p:nvPr/>
          </p:nvSpPr>
          <p:spPr>
            <a:xfrm>
              <a:off x="5189953" y="2964430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7" name="Triangle 297"/>
            <p:cNvSpPr/>
            <p:nvPr/>
          </p:nvSpPr>
          <p:spPr>
            <a:xfrm>
              <a:off x="5189953" y="2905895"/>
              <a:ext cx="60435" cy="5209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8" name="Triangle 293"/>
            <p:cNvSpPr/>
            <p:nvPr/>
          </p:nvSpPr>
          <p:spPr>
            <a:xfrm>
              <a:off x="5057235" y="2964430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0" name="Triangle 300"/>
            <p:cNvSpPr/>
            <p:nvPr/>
          </p:nvSpPr>
          <p:spPr>
            <a:xfrm>
              <a:off x="5060576" y="2905895"/>
              <a:ext cx="60435" cy="520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4" name="Triangle 297"/>
            <p:cNvSpPr/>
            <p:nvPr/>
          </p:nvSpPr>
          <p:spPr>
            <a:xfrm>
              <a:off x="5124641" y="2965208"/>
              <a:ext cx="60435" cy="5209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0" name="Group 569"/>
          <p:cNvGrpSpPr/>
          <p:nvPr/>
        </p:nvGrpSpPr>
        <p:grpSpPr>
          <a:xfrm>
            <a:off x="2015778" y="3952020"/>
            <a:ext cx="480672" cy="1102226"/>
            <a:chOff x="2290098" y="3952020"/>
            <a:chExt cx="480672" cy="1102226"/>
          </a:xfrm>
        </p:grpSpPr>
        <p:grpSp>
          <p:nvGrpSpPr>
            <p:cNvPr id="571" name="Group 570"/>
            <p:cNvGrpSpPr/>
            <p:nvPr/>
          </p:nvGrpSpPr>
          <p:grpSpPr>
            <a:xfrm>
              <a:off x="2290098" y="4536043"/>
              <a:ext cx="477539" cy="518203"/>
              <a:chOff x="4110361" y="3264544"/>
              <a:chExt cx="477539" cy="518203"/>
            </a:xfrm>
          </p:grpSpPr>
          <p:sp>
            <p:nvSpPr>
              <p:cNvPr id="581" name="Rounded Rectangle 580"/>
              <p:cNvSpPr/>
              <p:nvPr/>
            </p:nvSpPr>
            <p:spPr>
              <a:xfrm>
                <a:off x="4110361" y="3264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z</a:t>
                </a:r>
                <a:endParaRPr lang="en-US" dirty="0"/>
              </a:p>
            </p:txBody>
          </p:sp>
          <p:grpSp>
            <p:nvGrpSpPr>
              <p:cNvPr id="582" name="Group 581"/>
              <p:cNvGrpSpPr/>
              <p:nvPr/>
            </p:nvGrpSpPr>
            <p:grpSpPr>
              <a:xfrm>
                <a:off x="4187374" y="3340924"/>
                <a:ext cx="371708" cy="361963"/>
                <a:chOff x="3825281" y="3656067"/>
                <a:chExt cx="371708" cy="361963"/>
              </a:xfrm>
            </p:grpSpPr>
            <p:cxnSp>
              <p:nvCxnSpPr>
                <p:cNvPr id="583" name="Straight Arrow Connector 582"/>
                <p:cNvCxnSpPr/>
                <p:nvPr/>
              </p:nvCxnSpPr>
              <p:spPr>
                <a:xfrm flipV="1">
                  <a:off x="3825281" y="3656067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Straight Arrow Connector 583"/>
                <p:cNvCxnSpPr/>
                <p:nvPr/>
              </p:nvCxnSpPr>
              <p:spPr>
                <a:xfrm>
                  <a:off x="3831030" y="4018029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5" name="Rounded Rectangle 584"/>
                <p:cNvSpPr/>
                <p:nvPr/>
              </p:nvSpPr>
              <p:spPr>
                <a:xfrm>
                  <a:off x="3853846" y="3961966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6" name="Rounded Rectangle 585"/>
                <p:cNvSpPr/>
                <p:nvPr/>
              </p:nvSpPr>
              <p:spPr>
                <a:xfrm>
                  <a:off x="3920109" y="3962940"/>
                  <a:ext cx="45719" cy="45719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7" name="Rounded Rectangle 586"/>
                <p:cNvSpPr/>
                <p:nvPr/>
              </p:nvSpPr>
              <p:spPr>
                <a:xfrm>
                  <a:off x="3853846" y="3909880"/>
                  <a:ext cx="45719" cy="45719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Rounded Rectangle 597"/>
                <p:cNvSpPr/>
                <p:nvPr/>
              </p:nvSpPr>
              <p:spPr>
                <a:xfrm>
                  <a:off x="4042375" y="3959577"/>
                  <a:ext cx="45719" cy="45719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72" name="Group 571"/>
            <p:cNvGrpSpPr/>
            <p:nvPr/>
          </p:nvGrpSpPr>
          <p:grpSpPr>
            <a:xfrm>
              <a:off x="2293231" y="3952020"/>
              <a:ext cx="477539" cy="518203"/>
              <a:chOff x="4110361" y="3525544"/>
              <a:chExt cx="477539" cy="518203"/>
            </a:xfrm>
          </p:grpSpPr>
          <p:sp>
            <p:nvSpPr>
              <p:cNvPr id="573" name="Rounded Rectangle 572"/>
              <p:cNvSpPr/>
              <p:nvPr/>
            </p:nvSpPr>
            <p:spPr>
              <a:xfrm>
                <a:off x="4110361" y="3525544"/>
                <a:ext cx="477539" cy="518203"/>
              </a:xfrm>
              <a:prstGeom prst="roundRect">
                <a:avLst/>
              </a:prstGeom>
              <a:solidFill>
                <a:schemeClr val="bg1"/>
              </a:solidFill>
              <a:ln w="28575" cmpd="sng">
                <a:solidFill>
                  <a:srgbClr val="A6A6A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74" name="Group 573"/>
              <p:cNvGrpSpPr/>
              <p:nvPr/>
            </p:nvGrpSpPr>
            <p:grpSpPr>
              <a:xfrm>
                <a:off x="4187374" y="3607192"/>
                <a:ext cx="371708" cy="361963"/>
                <a:chOff x="3811489" y="4531473"/>
                <a:chExt cx="371708" cy="361963"/>
              </a:xfrm>
            </p:grpSpPr>
            <p:cxnSp>
              <p:nvCxnSpPr>
                <p:cNvPr id="575" name="Straight Arrow Connector 574"/>
                <p:cNvCxnSpPr/>
                <p:nvPr/>
              </p:nvCxnSpPr>
              <p:spPr>
                <a:xfrm flipV="1">
                  <a:off x="3811489" y="4531473"/>
                  <a:ext cx="0" cy="361963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Arrow Connector 575"/>
                <p:cNvCxnSpPr/>
                <p:nvPr/>
              </p:nvCxnSpPr>
              <p:spPr>
                <a:xfrm>
                  <a:off x="3817238" y="4893435"/>
                  <a:ext cx="365959" cy="0"/>
                </a:xfrm>
                <a:prstGeom prst="straightConnector1">
                  <a:avLst/>
                </a:prstGeom>
                <a:ln w="6350" cmpd="sng">
                  <a:tailEnd type="arrow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77" name="Triangle 291"/>
                <p:cNvSpPr/>
                <p:nvPr/>
              </p:nvSpPr>
              <p:spPr>
                <a:xfrm>
                  <a:off x="3975142" y="4825338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8" name="Triangle 293"/>
                <p:cNvSpPr/>
                <p:nvPr/>
              </p:nvSpPr>
              <p:spPr>
                <a:xfrm>
                  <a:off x="3911366" y="4825338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9" name="Triangle 297"/>
                <p:cNvSpPr/>
                <p:nvPr/>
              </p:nvSpPr>
              <p:spPr>
                <a:xfrm>
                  <a:off x="3975142" y="4766803"/>
                  <a:ext cx="60435" cy="52099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0" name="Triangle 300"/>
                <p:cNvSpPr/>
                <p:nvPr/>
              </p:nvSpPr>
              <p:spPr>
                <a:xfrm>
                  <a:off x="3914707" y="4766803"/>
                  <a:ext cx="60435" cy="5209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599" name="Rectangle 598"/>
          <p:cNvSpPr/>
          <p:nvPr/>
        </p:nvSpPr>
        <p:spPr>
          <a:xfrm>
            <a:off x="946336" y="1441741"/>
            <a:ext cx="5098221" cy="2422735"/>
          </a:xfrm>
          <a:prstGeom prst="rect">
            <a:avLst/>
          </a:prstGeom>
          <a:solidFill>
            <a:schemeClr val="lt1">
              <a:alpha val="7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5212479" y="214219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71" name="Right Arrow 270"/>
          <p:cNvSpPr/>
          <p:nvPr/>
        </p:nvSpPr>
        <p:spPr>
          <a:xfrm>
            <a:off x="5460724" y="2050792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ounded Rectangle 297"/>
          <p:cNvSpPr/>
          <p:nvPr/>
        </p:nvSpPr>
        <p:spPr>
          <a:xfrm>
            <a:off x="5578841" y="223326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5681059" y="2151746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riangle 538"/>
          <p:cNvSpPr/>
          <p:nvPr/>
        </p:nvSpPr>
        <p:spPr>
          <a:xfrm>
            <a:off x="5458259" y="214984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2377428" y="2139333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46" name="Right Arrow 345"/>
          <p:cNvSpPr/>
          <p:nvPr/>
        </p:nvSpPr>
        <p:spPr>
          <a:xfrm>
            <a:off x="2625673" y="2047929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3114117" y="2144792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>
            <a:off x="3337281" y="2039554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3797542" y="213873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71" name="Right Arrow 370"/>
          <p:cNvSpPr/>
          <p:nvPr/>
        </p:nvSpPr>
        <p:spPr>
          <a:xfrm>
            <a:off x="4045787" y="2047334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4534231" y="214419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76" name="Right Arrow 375"/>
          <p:cNvSpPr/>
          <p:nvPr/>
        </p:nvSpPr>
        <p:spPr>
          <a:xfrm>
            <a:off x="4757395" y="2038959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riangle 898"/>
          <p:cNvSpPr/>
          <p:nvPr/>
        </p:nvSpPr>
        <p:spPr>
          <a:xfrm>
            <a:off x="2687743" y="2122971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ounded Rectangle 412"/>
          <p:cNvSpPr/>
          <p:nvPr/>
        </p:nvSpPr>
        <p:spPr>
          <a:xfrm>
            <a:off x="2792335" y="219117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Rounded Rectangle 413"/>
          <p:cNvSpPr/>
          <p:nvPr/>
        </p:nvSpPr>
        <p:spPr>
          <a:xfrm>
            <a:off x="2643749" y="223356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ounded Rectangle 423"/>
          <p:cNvSpPr/>
          <p:nvPr/>
        </p:nvSpPr>
        <p:spPr>
          <a:xfrm>
            <a:off x="3521397" y="215991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Rounded Rectangle 424"/>
          <p:cNvSpPr/>
          <p:nvPr/>
        </p:nvSpPr>
        <p:spPr>
          <a:xfrm>
            <a:off x="3408949" y="223233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Rounded Rectangle 425"/>
          <p:cNvSpPr/>
          <p:nvPr/>
        </p:nvSpPr>
        <p:spPr>
          <a:xfrm>
            <a:off x="3358585" y="213879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/>
        </p:nvSpPr>
        <p:spPr>
          <a:xfrm>
            <a:off x="4080361" y="219529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riangle 976"/>
          <p:cNvSpPr/>
          <p:nvPr/>
        </p:nvSpPr>
        <p:spPr>
          <a:xfrm>
            <a:off x="4178613" y="212555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ounded Rectangle 441"/>
          <p:cNvSpPr/>
          <p:nvPr/>
        </p:nvSpPr>
        <p:spPr>
          <a:xfrm>
            <a:off x="4238007" y="22186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Rounded Rectangle 443"/>
          <p:cNvSpPr/>
          <p:nvPr/>
        </p:nvSpPr>
        <p:spPr>
          <a:xfrm>
            <a:off x="4766568" y="212443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ounded Rectangle 444"/>
          <p:cNvSpPr/>
          <p:nvPr/>
        </p:nvSpPr>
        <p:spPr>
          <a:xfrm>
            <a:off x="4899756" y="223843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Rounded Rectangle 445"/>
          <p:cNvSpPr/>
          <p:nvPr/>
        </p:nvSpPr>
        <p:spPr>
          <a:xfrm>
            <a:off x="4938941" y="21422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Rounded Rectangle 446"/>
          <p:cNvSpPr/>
          <p:nvPr/>
        </p:nvSpPr>
        <p:spPr>
          <a:xfrm>
            <a:off x="4779365" y="22252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&quot;No&quot; Symbol 452"/>
          <p:cNvSpPr/>
          <p:nvPr/>
        </p:nvSpPr>
        <p:spPr>
          <a:xfrm>
            <a:off x="5739145" y="2044407"/>
            <a:ext cx="382627" cy="382627"/>
          </a:xfrm>
          <a:prstGeom prst="noSmoking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75" name="Straight Connector 474"/>
          <p:cNvCxnSpPr>
            <a:endCxn id="484" idx="2"/>
          </p:cNvCxnSpPr>
          <p:nvPr/>
        </p:nvCxnSpPr>
        <p:spPr>
          <a:xfrm flipV="1">
            <a:off x="3661238" y="1988674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/>
          <p:nvPr/>
        </p:nvCxnSpPr>
        <p:spPr>
          <a:xfrm flipV="1">
            <a:off x="5093358" y="1980020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1" name="Rectangle 600"/>
          <p:cNvSpPr/>
          <p:nvPr/>
        </p:nvSpPr>
        <p:spPr>
          <a:xfrm>
            <a:off x="2496450" y="3922852"/>
            <a:ext cx="205775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Task output is periodically </a:t>
            </a:r>
            <a:r>
              <a:rPr lang="en-US" sz="2400" dirty="0" err="1" smtClean="0">
                <a:latin typeface="Oswald Regular"/>
                <a:ea typeface="Oswald" charset="0"/>
                <a:cs typeface="Oswald Regular"/>
              </a:rPr>
              <a:t>checkpointed</a:t>
            </a:r>
            <a:endParaRPr lang="en-US" sz="2400" dirty="0" smtClean="0">
              <a:latin typeface="Oswald Regular"/>
              <a:ea typeface="Oswald" charset="0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2077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6" grpId="0" animBg="1"/>
      <p:bldP spid="237" grpId="0" animBg="1"/>
      <p:bldP spid="238" grpId="0" animBg="1"/>
      <p:bldP spid="239" grpId="0" animBg="1"/>
      <p:bldP spid="240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Execution models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20" y="1053256"/>
            <a:ext cx="387804" cy="38780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728802" y="1063229"/>
            <a:ext cx="36861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/>
          <p:cNvSpPr/>
          <p:nvPr/>
        </p:nvSpPr>
        <p:spPr>
          <a:xfrm>
            <a:off x="3811668" y="12308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/>
          <p:cNvSpPr/>
          <p:nvPr/>
        </p:nvSpPr>
        <p:spPr>
          <a:xfrm>
            <a:off x="4254688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>
            <a:off x="4727986" y="11570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/>
        </p:nvSpPr>
        <p:spPr>
          <a:xfrm>
            <a:off x="5089582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36208" y="12478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23603" y="120189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57037" y="11573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79606" y="121869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031020" y="12610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25996" y="126259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36837" y="121512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48743" y="11629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86233" y="116297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4466602" y="11629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4902737" y="125928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/>
          <p:cNvSpPr/>
          <p:nvPr/>
        </p:nvSpPr>
        <p:spPr>
          <a:xfrm>
            <a:off x="3877660" y="115256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/>
          <p:cNvSpPr/>
          <p:nvPr/>
        </p:nvSpPr>
        <p:spPr>
          <a:xfrm>
            <a:off x="5420084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>
            <a:off x="5893382" y="11431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/>
          <p:cNvSpPr/>
          <p:nvPr/>
        </p:nvSpPr>
        <p:spPr>
          <a:xfrm>
            <a:off x="5240410" y="115000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/>
          <p:cNvSpPr/>
          <p:nvPr/>
        </p:nvSpPr>
        <p:spPr>
          <a:xfrm>
            <a:off x="6254978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88999" y="11879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222433" y="114345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345002" y="12182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691392" y="12421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878469" y="12401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51629" y="1149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33746" y="121878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>
            <a:off x="6068133" y="124536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25775" y="115707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/>
          <p:cNvSpPr/>
          <p:nvPr/>
        </p:nvSpPr>
        <p:spPr>
          <a:xfrm>
            <a:off x="6556582" y="12389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/>
          <p:cNvSpPr/>
          <p:nvPr/>
        </p:nvSpPr>
        <p:spPr>
          <a:xfrm>
            <a:off x="6369737" y="12453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427379" y="11570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/>
          <p:cNvSpPr/>
          <p:nvPr/>
        </p:nvSpPr>
        <p:spPr>
          <a:xfrm>
            <a:off x="6723465" y="12394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092380" y="11884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755010" y="114955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837127" y="121929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6935379" y="114955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57200" y="1027589"/>
            <a:ext cx="2165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Continuous operators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6543046" y="296120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7055902" y="2972407"/>
            <a:ext cx="3590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>
            <a:off x="6612812" y="312556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737352" y="314263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549887" y="305772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6678804" y="304731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7066370" y="305751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7099873" y="316450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7208523" y="314399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7202037" y="304731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615" y="2963053"/>
            <a:ext cx="387804" cy="387804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>
            <a:off x="3724196" y="2978262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>
            <a:off x="4191713" y="2979819"/>
            <a:ext cx="3504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/>
          <p:cNvSpPr/>
          <p:nvPr/>
        </p:nvSpPr>
        <p:spPr>
          <a:xfrm>
            <a:off x="4643670" y="296861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/>
          <p:cNvSpPr/>
          <p:nvPr/>
        </p:nvSpPr>
        <p:spPr>
          <a:xfrm>
            <a:off x="5138093" y="2958344"/>
            <a:ext cx="363792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>
            <a:off x="5600937" y="295774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/>
          <p:cNvSpPr/>
          <p:nvPr/>
        </p:nvSpPr>
        <p:spPr>
          <a:xfrm>
            <a:off x="6079030" y="2957749"/>
            <a:ext cx="3497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riangle 85"/>
          <p:cNvSpPr/>
          <p:nvPr/>
        </p:nvSpPr>
        <p:spPr>
          <a:xfrm>
            <a:off x="3793962" y="314261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918502" y="315969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731037" y="307478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/>
          <p:cNvSpPr/>
          <p:nvPr/>
        </p:nvSpPr>
        <p:spPr>
          <a:xfrm>
            <a:off x="3859954" y="306436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4202181" y="306493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4235684" y="317191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4344334" y="315140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4337848" y="305472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814290" y="309364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4716683" y="315434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iangle 95"/>
          <p:cNvSpPr/>
          <p:nvPr/>
        </p:nvSpPr>
        <p:spPr>
          <a:xfrm>
            <a:off x="4657289" y="305472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5322209" y="307870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5209761" y="315112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5159397" y="305758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751063" y="304322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/>
          <p:cNvSpPr/>
          <p:nvPr/>
        </p:nvSpPr>
        <p:spPr>
          <a:xfrm>
            <a:off x="5596763" y="314512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5654405" y="305683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102"/>
          <p:cNvSpPr/>
          <p:nvPr/>
        </p:nvSpPr>
        <p:spPr>
          <a:xfrm>
            <a:off x="6088203" y="304322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6221391" y="315722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/>
          <p:cNvSpPr/>
          <p:nvPr/>
        </p:nvSpPr>
        <p:spPr>
          <a:xfrm>
            <a:off x="6260576" y="306107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6101000" y="314406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6012" y="292995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Micro-batch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652796" y="1548959"/>
            <a:ext cx="2071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Static scheduling</a:t>
            </a:r>
          </a:p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Inflexible</a:t>
            </a:r>
          </a:p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Slow failover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308070" y="156133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401190" y="3808238"/>
            <a:ext cx="24048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Adaptable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Parallel recovery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Straggler mitigation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938071" y="3801987"/>
            <a:ext cx="2635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Higher latency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69921" y="3078655"/>
            <a:ext cx="1223237" cy="122323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995" y="1575239"/>
            <a:ext cx="383754" cy="38375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86" y="3797606"/>
            <a:ext cx="383754" cy="383754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3813">
            <a:off x="3722796" y="3333353"/>
            <a:ext cx="623501" cy="623501"/>
          </a:xfrm>
          <a:prstGeom prst="rect">
            <a:avLst/>
          </a:prstGeom>
        </p:spPr>
      </p:pic>
      <p:cxnSp>
        <p:nvCxnSpPr>
          <p:cNvPr id="128" name="Straight Connector 127"/>
          <p:cNvCxnSpPr/>
          <p:nvPr/>
        </p:nvCxnSpPr>
        <p:spPr>
          <a:xfrm flipV="1">
            <a:off x="456012" y="2623110"/>
            <a:ext cx="8230788" cy="254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V="1">
            <a:off x="4114540" y="2784934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V="1">
            <a:off x="4572132" y="2775416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5073576" y="278629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5531168" y="277677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6017455" y="278629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6475047" y="277677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V="1">
            <a:off x="6957330" y="276567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V="1">
            <a:off x="7414922" y="275615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endCxn id="77" idx="1"/>
          </p:cNvCxnSpPr>
          <p:nvPr/>
        </p:nvCxnSpPr>
        <p:spPr>
          <a:xfrm>
            <a:off x="4179606" y="278629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4637616" y="278629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5125986" y="277579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5584656" y="277579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6088893" y="278629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6530939" y="278629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>
            <a:off x="7024866" y="2755542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5081559" y="3451311"/>
            <a:ext cx="2333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Oswald Regular"/>
                <a:ea typeface="Helvetica Neue Light" charset="0"/>
                <a:cs typeface="Oswald Regular"/>
              </a:rPr>
              <a:t>Processing granularity</a:t>
            </a:r>
            <a:endParaRPr lang="en-US" sz="2000" dirty="0">
              <a:latin typeface="Oswald Regular"/>
              <a:ea typeface="Helvetica Neue Light" charset="0"/>
              <a:cs typeface="Oswald Regular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297908" y="3451311"/>
            <a:ext cx="2604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Oswald Regular"/>
                <a:ea typeface="Helvetica Neue Light" charset="0"/>
                <a:cs typeface="Oswald Regular"/>
              </a:rPr>
              <a:t>Scheduling granularity</a:t>
            </a:r>
            <a:endParaRPr lang="en-US" sz="2000" dirty="0">
              <a:latin typeface="Oswald Regular"/>
              <a:ea typeface="Helvetica Neue Light" charset="0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568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69" grpId="0"/>
      <p:bldP spid="1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/>
          <p:cNvSpPr/>
          <p:nvPr/>
        </p:nvSpPr>
        <p:spPr>
          <a:xfrm>
            <a:off x="0" y="2165274"/>
            <a:ext cx="9144000" cy="1472713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Execution models</a:t>
            </a: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50837" y="1063229"/>
            <a:ext cx="2165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Continuous operators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56012" y="3852809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Micro-batch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652796" y="1548959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Static scheduling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936358" y="156133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367211" y="4381208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155391" y="4374957"/>
            <a:ext cx="3249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Higher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283" y="1575239"/>
            <a:ext cx="383754" cy="38375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64" y="4370576"/>
            <a:ext cx="383754" cy="383754"/>
          </a:xfrm>
          <a:prstGeom prst="rect">
            <a:avLst/>
          </a:prstGeom>
        </p:spPr>
      </p:pic>
      <p:sp>
        <p:nvSpPr>
          <p:cNvPr id="165" name="Rectangle 164"/>
          <p:cNvSpPr/>
          <p:nvPr/>
        </p:nvSpPr>
        <p:spPr>
          <a:xfrm>
            <a:off x="428968" y="240396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Drizzle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4213974" y="2888720"/>
            <a:ext cx="2887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(fine-grained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8" name="Picture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67" y="2896648"/>
            <a:ext cx="383754" cy="383754"/>
          </a:xfrm>
          <a:prstGeom prst="rect">
            <a:avLst/>
          </a:prstGeom>
        </p:spPr>
      </p:pic>
      <p:sp>
        <p:nvSpPr>
          <p:cNvPr id="193" name="Rectangle 192"/>
          <p:cNvSpPr/>
          <p:nvPr/>
        </p:nvSpPr>
        <p:spPr>
          <a:xfrm>
            <a:off x="1345953" y="2854759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94" name="Picture 1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54" y="2888720"/>
            <a:ext cx="383754" cy="383754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120" y="1053256"/>
            <a:ext cx="387804" cy="387804"/>
          </a:xfrm>
          <a:prstGeom prst="rect">
            <a:avLst/>
          </a:prstGeom>
        </p:spPr>
      </p:pic>
      <p:sp>
        <p:nvSpPr>
          <p:cNvPr id="274" name="Right Arrow 273"/>
          <p:cNvSpPr/>
          <p:nvPr/>
        </p:nvSpPr>
        <p:spPr>
          <a:xfrm>
            <a:off x="3728802" y="1063229"/>
            <a:ext cx="36861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riangle 274"/>
          <p:cNvSpPr/>
          <p:nvPr/>
        </p:nvSpPr>
        <p:spPr>
          <a:xfrm>
            <a:off x="3811668" y="12308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riangle 275"/>
          <p:cNvSpPr/>
          <p:nvPr/>
        </p:nvSpPr>
        <p:spPr>
          <a:xfrm>
            <a:off x="4254688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riangle 276"/>
          <p:cNvSpPr/>
          <p:nvPr/>
        </p:nvSpPr>
        <p:spPr>
          <a:xfrm>
            <a:off x="4727986" y="11570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riangle 277"/>
          <p:cNvSpPr/>
          <p:nvPr/>
        </p:nvSpPr>
        <p:spPr>
          <a:xfrm>
            <a:off x="5089582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3936208" y="12478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623603" y="120189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5057037" y="11573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ounded Rectangle 281"/>
          <p:cNvSpPr/>
          <p:nvPr/>
        </p:nvSpPr>
        <p:spPr>
          <a:xfrm>
            <a:off x="4179606" y="121869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ounded Rectangle 282"/>
          <p:cNvSpPr/>
          <p:nvPr/>
        </p:nvSpPr>
        <p:spPr>
          <a:xfrm>
            <a:off x="4031020" y="12610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ounded Rectangle 283"/>
          <p:cNvSpPr/>
          <p:nvPr/>
        </p:nvSpPr>
        <p:spPr>
          <a:xfrm>
            <a:off x="4525996" y="126259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ounded Rectangle 284"/>
          <p:cNvSpPr/>
          <p:nvPr/>
        </p:nvSpPr>
        <p:spPr>
          <a:xfrm>
            <a:off x="4836837" y="121512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3748743" y="11629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286233" y="116297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riangle 287"/>
          <p:cNvSpPr/>
          <p:nvPr/>
        </p:nvSpPr>
        <p:spPr>
          <a:xfrm>
            <a:off x="4466602" y="11629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riangle 288"/>
          <p:cNvSpPr/>
          <p:nvPr/>
        </p:nvSpPr>
        <p:spPr>
          <a:xfrm>
            <a:off x="4902737" y="125928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riangle 289"/>
          <p:cNvSpPr/>
          <p:nvPr/>
        </p:nvSpPr>
        <p:spPr>
          <a:xfrm>
            <a:off x="3877660" y="115256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Triangle 290"/>
          <p:cNvSpPr/>
          <p:nvPr/>
        </p:nvSpPr>
        <p:spPr>
          <a:xfrm>
            <a:off x="5420084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riangle 291"/>
          <p:cNvSpPr/>
          <p:nvPr/>
        </p:nvSpPr>
        <p:spPr>
          <a:xfrm>
            <a:off x="5893382" y="11431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riangle 292"/>
          <p:cNvSpPr/>
          <p:nvPr/>
        </p:nvSpPr>
        <p:spPr>
          <a:xfrm>
            <a:off x="5240410" y="115000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riangle 293"/>
          <p:cNvSpPr/>
          <p:nvPr/>
        </p:nvSpPr>
        <p:spPr>
          <a:xfrm>
            <a:off x="6254978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788999" y="11879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6222433" y="114345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ounded Rectangle 296"/>
          <p:cNvSpPr/>
          <p:nvPr/>
        </p:nvSpPr>
        <p:spPr>
          <a:xfrm>
            <a:off x="5345002" y="12182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ounded Rectangle 297"/>
          <p:cNvSpPr/>
          <p:nvPr/>
        </p:nvSpPr>
        <p:spPr>
          <a:xfrm>
            <a:off x="5691392" y="12421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ounded Rectangle 298"/>
          <p:cNvSpPr/>
          <p:nvPr/>
        </p:nvSpPr>
        <p:spPr>
          <a:xfrm>
            <a:off x="5878469" y="12401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5451629" y="1149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5533746" y="121878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riangle 301"/>
          <p:cNvSpPr/>
          <p:nvPr/>
        </p:nvSpPr>
        <p:spPr>
          <a:xfrm>
            <a:off x="6068133" y="124536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ounded Rectangle 302"/>
          <p:cNvSpPr/>
          <p:nvPr/>
        </p:nvSpPr>
        <p:spPr>
          <a:xfrm>
            <a:off x="6125775" y="115707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/>
          <p:cNvSpPr/>
          <p:nvPr/>
        </p:nvSpPr>
        <p:spPr>
          <a:xfrm>
            <a:off x="6556582" y="12389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riangle 304"/>
          <p:cNvSpPr/>
          <p:nvPr/>
        </p:nvSpPr>
        <p:spPr>
          <a:xfrm>
            <a:off x="6369737" y="12453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Rounded Rectangle 305"/>
          <p:cNvSpPr/>
          <p:nvPr/>
        </p:nvSpPr>
        <p:spPr>
          <a:xfrm>
            <a:off x="6427379" y="11570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riangle 306"/>
          <p:cNvSpPr/>
          <p:nvPr/>
        </p:nvSpPr>
        <p:spPr>
          <a:xfrm>
            <a:off x="6723465" y="12394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7092380" y="11884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6755010" y="114955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6837127" y="121929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riangle 310"/>
          <p:cNvSpPr/>
          <p:nvPr/>
        </p:nvSpPr>
        <p:spPr>
          <a:xfrm>
            <a:off x="6935379" y="114955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ight Arrow 311"/>
          <p:cNvSpPr/>
          <p:nvPr/>
        </p:nvSpPr>
        <p:spPr>
          <a:xfrm>
            <a:off x="6577066" y="390679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ight Arrow 312"/>
          <p:cNvSpPr/>
          <p:nvPr/>
        </p:nvSpPr>
        <p:spPr>
          <a:xfrm>
            <a:off x="7101262" y="3917997"/>
            <a:ext cx="3590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riangle 313"/>
          <p:cNvSpPr/>
          <p:nvPr/>
        </p:nvSpPr>
        <p:spPr>
          <a:xfrm>
            <a:off x="6646832" y="407115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6771372" y="408822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6583907" y="400331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riangle 316"/>
          <p:cNvSpPr/>
          <p:nvPr/>
        </p:nvSpPr>
        <p:spPr>
          <a:xfrm>
            <a:off x="6712824" y="39929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ounded Rectangle 317"/>
          <p:cNvSpPr/>
          <p:nvPr/>
        </p:nvSpPr>
        <p:spPr>
          <a:xfrm>
            <a:off x="7089050" y="400310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ounded Rectangle 318"/>
          <p:cNvSpPr/>
          <p:nvPr/>
        </p:nvSpPr>
        <p:spPr>
          <a:xfrm>
            <a:off x="7099873" y="411009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ounded Rectangle 319"/>
          <p:cNvSpPr/>
          <p:nvPr/>
        </p:nvSpPr>
        <p:spPr>
          <a:xfrm>
            <a:off x="7208523" y="40895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ounded Rectangle 320"/>
          <p:cNvSpPr/>
          <p:nvPr/>
        </p:nvSpPr>
        <p:spPr>
          <a:xfrm>
            <a:off x="7202037" y="399290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15" y="3908643"/>
            <a:ext cx="387804" cy="387804"/>
          </a:xfrm>
          <a:prstGeom prst="rect">
            <a:avLst/>
          </a:prstGeom>
        </p:spPr>
      </p:pic>
      <p:sp>
        <p:nvSpPr>
          <p:cNvPr id="323" name="Right Arrow 322"/>
          <p:cNvSpPr/>
          <p:nvPr/>
        </p:nvSpPr>
        <p:spPr>
          <a:xfrm>
            <a:off x="3724196" y="3923852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/>
          <p:cNvSpPr/>
          <p:nvPr/>
        </p:nvSpPr>
        <p:spPr>
          <a:xfrm>
            <a:off x="4191713" y="3925409"/>
            <a:ext cx="3504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/>
          <p:cNvSpPr/>
          <p:nvPr/>
        </p:nvSpPr>
        <p:spPr>
          <a:xfrm>
            <a:off x="4643670" y="391420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/>
          <p:cNvSpPr/>
          <p:nvPr/>
        </p:nvSpPr>
        <p:spPr>
          <a:xfrm>
            <a:off x="5138093" y="3910284"/>
            <a:ext cx="363792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/>
          <p:cNvSpPr/>
          <p:nvPr/>
        </p:nvSpPr>
        <p:spPr>
          <a:xfrm>
            <a:off x="5600937" y="390968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/>
          <p:cNvSpPr/>
          <p:nvPr/>
        </p:nvSpPr>
        <p:spPr>
          <a:xfrm>
            <a:off x="6079030" y="3909689"/>
            <a:ext cx="3497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Triangle 328"/>
          <p:cNvSpPr/>
          <p:nvPr/>
        </p:nvSpPr>
        <p:spPr>
          <a:xfrm>
            <a:off x="3793962" y="408820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3918502" y="41052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3731037" y="402037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riangle 331"/>
          <p:cNvSpPr/>
          <p:nvPr/>
        </p:nvSpPr>
        <p:spPr>
          <a:xfrm>
            <a:off x="3859954" y="40099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ounded Rectangle 332"/>
          <p:cNvSpPr/>
          <p:nvPr/>
        </p:nvSpPr>
        <p:spPr>
          <a:xfrm>
            <a:off x="4202181" y="401052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ounded Rectangle 333"/>
          <p:cNvSpPr/>
          <p:nvPr/>
        </p:nvSpPr>
        <p:spPr>
          <a:xfrm>
            <a:off x="4235684" y="411750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ounded Rectangle 334"/>
          <p:cNvSpPr/>
          <p:nvPr/>
        </p:nvSpPr>
        <p:spPr>
          <a:xfrm>
            <a:off x="4344334" y="409699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ounded Rectangle 335"/>
          <p:cNvSpPr/>
          <p:nvPr/>
        </p:nvSpPr>
        <p:spPr>
          <a:xfrm>
            <a:off x="4337848" y="400031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814290" y="403923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Rounded Rectangle 337"/>
          <p:cNvSpPr/>
          <p:nvPr/>
        </p:nvSpPr>
        <p:spPr>
          <a:xfrm>
            <a:off x="4716683" y="409993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riangle 338"/>
          <p:cNvSpPr/>
          <p:nvPr/>
        </p:nvSpPr>
        <p:spPr>
          <a:xfrm>
            <a:off x="4657289" y="400031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ounded Rectangle 339"/>
          <p:cNvSpPr/>
          <p:nvPr/>
        </p:nvSpPr>
        <p:spPr>
          <a:xfrm>
            <a:off x="5322209" y="402429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Rounded Rectangle 340"/>
          <p:cNvSpPr/>
          <p:nvPr/>
        </p:nvSpPr>
        <p:spPr>
          <a:xfrm>
            <a:off x="5209761" y="409671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ounded Rectangle 341"/>
          <p:cNvSpPr/>
          <p:nvPr/>
        </p:nvSpPr>
        <p:spPr>
          <a:xfrm>
            <a:off x="5159397" y="400317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5751063" y="398881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riangle 343"/>
          <p:cNvSpPr/>
          <p:nvPr/>
        </p:nvSpPr>
        <p:spPr>
          <a:xfrm>
            <a:off x="5596763" y="409071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ounded Rectangle 344"/>
          <p:cNvSpPr/>
          <p:nvPr/>
        </p:nvSpPr>
        <p:spPr>
          <a:xfrm>
            <a:off x="5654405" y="400242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ounded Rectangle 345"/>
          <p:cNvSpPr/>
          <p:nvPr/>
        </p:nvSpPr>
        <p:spPr>
          <a:xfrm>
            <a:off x="6088203" y="398881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ounded Rectangle 346"/>
          <p:cNvSpPr/>
          <p:nvPr/>
        </p:nvSpPr>
        <p:spPr>
          <a:xfrm>
            <a:off x="6221391" y="410281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ounded Rectangle 347"/>
          <p:cNvSpPr/>
          <p:nvPr/>
        </p:nvSpPr>
        <p:spPr>
          <a:xfrm>
            <a:off x="6260576" y="400666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6101000" y="408965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4114540" y="3733064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4572132" y="3723546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5073576" y="373442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5531168" y="372490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V="1">
            <a:off x="6017455" y="373442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6475047" y="372490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6957330" y="371380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7414922" y="370428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>
            <a:off x="4179606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4637616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5125986" y="372392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5584656" y="372392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>
            <a:off x="6088893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6530939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>
            <a:off x="7024866" y="3703672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75" y="2446293"/>
            <a:ext cx="387804" cy="3878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97152" y="2442112"/>
            <a:ext cx="3775878" cy="385516"/>
            <a:chOff x="3697152" y="2442112"/>
            <a:chExt cx="3775878" cy="385516"/>
          </a:xfrm>
        </p:grpSpPr>
        <p:sp>
          <p:nvSpPr>
            <p:cNvPr id="221" name="Right Arrow 220"/>
            <p:cNvSpPr/>
            <p:nvPr/>
          </p:nvSpPr>
          <p:spPr>
            <a:xfrm>
              <a:off x="5605616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/>
            <p:cNvSpPr/>
            <p:nvPr/>
          </p:nvSpPr>
          <p:spPr>
            <a:xfrm>
              <a:off x="4646580" y="2445557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4725044" y="262694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riangle 153"/>
            <p:cNvSpPr/>
            <p:nvPr/>
          </p:nvSpPr>
          <p:spPr>
            <a:xfrm>
              <a:off x="4665650" y="2527326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riangle 158"/>
            <p:cNvSpPr/>
            <p:nvPr/>
          </p:nvSpPr>
          <p:spPr>
            <a:xfrm>
              <a:off x="5614037" y="2627918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5671679" y="2539631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697152" y="2442112"/>
              <a:ext cx="923535" cy="380712"/>
              <a:chOff x="3697152" y="2442112"/>
              <a:chExt cx="923535" cy="380712"/>
            </a:xfrm>
          </p:grpSpPr>
          <p:sp>
            <p:nvSpPr>
              <p:cNvPr id="133" name="Right Arrow 132"/>
              <p:cNvSpPr/>
              <p:nvPr/>
            </p:nvSpPr>
            <p:spPr>
              <a:xfrm>
                <a:off x="3697152" y="2442112"/>
                <a:ext cx="22135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Arrow 134"/>
              <p:cNvSpPr/>
              <p:nvPr/>
            </p:nvSpPr>
            <p:spPr>
              <a:xfrm>
                <a:off x="3957228" y="2444668"/>
                <a:ext cx="191233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riangle 143"/>
              <p:cNvSpPr/>
              <p:nvPr/>
            </p:nvSpPr>
            <p:spPr>
              <a:xfrm>
                <a:off x="3766918" y="2606467"/>
                <a:ext cx="102066" cy="87988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3703993" y="2538630"/>
                <a:ext cx="84185" cy="8418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967696" y="2529779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4001199" y="2636761"/>
                <a:ext cx="87988" cy="8798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ight Arrow 169"/>
              <p:cNvSpPr/>
              <p:nvPr/>
            </p:nvSpPr>
            <p:spPr>
              <a:xfrm>
                <a:off x="4170905" y="2460861"/>
                <a:ext cx="199656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ight Arrow 171"/>
              <p:cNvSpPr/>
              <p:nvPr/>
            </p:nvSpPr>
            <p:spPr>
              <a:xfrm>
                <a:off x="4422027" y="2460861"/>
                <a:ext cx="19866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235485" y="2642291"/>
                <a:ext cx="84185" cy="84185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riangle 175"/>
              <p:cNvSpPr/>
              <p:nvPr/>
            </p:nvSpPr>
            <p:spPr>
              <a:xfrm>
                <a:off x="4176937" y="2546965"/>
                <a:ext cx="102066" cy="8798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ounded Rectangle 178"/>
              <p:cNvSpPr/>
              <p:nvPr/>
            </p:nvSpPr>
            <p:spPr>
              <a:xfrm>
                <a:off x="4450091" y="2632446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>
                <a:off x="4443605" y="2535765"/>
                <a:ext cx="87988" cy="879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3" name="Right Arrow 202"/>
            <p:cNvSpPr/>
            <p:nvPr/>
          </p:nvSpPr>
          <p:spPr>
            <a:xfrm>
              <a:off x="4906656" y="2448113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4917124" y="253322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4950627" y="2640206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Arrow 207"/>
            <p:cNvSpPr/>
            <p:nvPr/>
          </p:nvSpPr>
          <p:spPr>
            <a:xfrm>
              <a:off x="5120333" y="2464306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ight Arrow 208"/>
            <p:cNvSpPr/>
            <p:nvPr/>
          </p:nvSpPr>
          <p:spPr>
            <a:xfrm>
              <a:off x="5371455" y="2464306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5410352" y="259154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ight Arrow 221"/>
            <p:cNvSpPr/>
            <p:nvPr/>
          </p:nvSpPr>
          <p:spPr>
            <a:xfrm>
              <a:off x="5865692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ight Arrow 226"/>
            <p:cNvSpPr/>
            <p:nvPr/>
          </p:nvSpPr>
          <p:spPr>
            <a:xfrm>
              <a:off x="6079369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ight Arrow 227"/>
            <p:cNvSpPr/>
            <p:nvPr/>
          </p:nvSpPr>
          <p:spPr>
            <a:xfrm>
              <a:off x="6330491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143949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6358555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352069" y="2540569"/>
              <a:ext cx="87988" cy="8798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ight Arrow 239"/>
            <p:cNvSpPr/>
            <p:nvPr/>
          </p:nvSpPr>
          <p:spPr>
            <a:xfrm>
              <a:off x="6549495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ight Arrow 240"/>
            <p:cNvSpPr/>
            <p:nvPr/>
          </p:nvSpPr>
          <p:spPr>
            <a:xfrm>
              <a:off x="6809571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riangle 143"/>
            <p:cNvSpPr/>
            <p:nvPr/>
          </p:nvSpPr>
          <p:spPr>
            <a:xfrm>
              <a:off x="6619261" y="261127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556336" y="2543434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6820039" y="253458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6853542" y="26415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ight Arrow 245"/>
            <p:cNvSpPr/>
            <p:nvPr/>
          </p:nvSpPr>
          <p:spPr>
            <a:xfrm>
              <a:off x="7023248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ight Arrow 246"/>
            <p:cNvSpPr/>
            <p:nvPr/>
          </p:nvSpPr>
          <p:spPr>
            <a:xfrm>
              <a:off x="7274370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7087828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Triangle 175"/>
            <p:cNvSpPr/>
            <p:nvPr/>
          </p:nvSpPr>
          <p:spPr>
            <a:xfrm>
              <a:off x="7029280" y="255176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ounded Rectangle 249"/>
            <p:cNvSpPr/>
            <p:nvPr/>
          </p:nvSpPr>
          <p:spPr>
            <a:xfrm>
              <a:off x="7302434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ounded Rectangle 250"/>
            <p:cNvSpPr/>
            <p:nvPr/>
          </p:nvSpPr>
          <p:spPr>
            <a:xfrm>
              <a:off x="7295948" y="2540569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166166" y="2608479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5889943" y="253993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5902740" y="264077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6" name="Straight Arrow Connector 225"/>
          <p:cNvCxnSpPr/>
          <p:nvPr/>
        </p:nvCxnSpPr>
        <p:spPr>
          <a:xfrm flipV="1">
            <a:off x="7473030" y="2245677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48461" y="2240632"/>
            <a:ext cx="2876405" cy="406015"/>
            <a:chOff x="4148461" y="2240632"/>
            <a:chExt cx="2876405" cy="406015"/>
          </a:xfrm>
        </p:grpSpPr>
        <p:cxnSp>
          <p:nvCxnSpPr>
            <p:cNvPr id="210" name="Straight Arrow Connector 209"/>
            <p:cNvCxnSpPr/>
            <p:nvPr/>
          </p:nvCxnSpPr>
          <p:spPr>
            <a:xfrm flipV="1">
              <a:off x="4148461" y="2270025"/>
              <a:ext cx="3576" cy="36492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172" idx="3"/>
            </p:cNvCxnSpPr>
            <p:nvPr/>
          </p:nvCxnSpPr>
          <p:spPr>
            <a:xfrm flipV="1">
              <a:off x="4620687" y="2271383"/>
              <a:ext cx="2916" cy="37046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03" idx="3"/>
            </p:cNvCxnSpPr>
            <p:nvPr/>
          </p:nvCxnSpPr>
          <p:spPr>
            <a:xfrm flipV="1">
              <a:off x="5097889" y="2271384"/>
              <a:ext cx="13184" cy="357711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V="1">
              <a:off x="5568665" y="2261866"/>
              <a:ext cx="12960" cy="36070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22" idx="3"/>
            </p:cNvCxnSpPr>
            <p:nvPr/>
          </p:nvCxnSpPr>
          <p:spPr>
            <a:xfrm flipH="1" flipV="1">
              <a:off x="6054952" y="2271384"/>
              <a:ext cx="1973" cy="35907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stCxn id="228" idx="3"/>
            </p:cNvCxnSpPr>
            <p:nvPr/>
          </p:nvCxnSpPr>
          <p:spPr>
            <a:xfrm flipV="1">
              <a:off x="6529151" y="2270025"/>
              <a:ext cx="1788" cy="3766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7000805" y="2240632"/>
              <a:ext cx="22443" cy="3898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417960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463761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>
              <a:off x="512598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>
              <a:off x="559761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endCxn id="227" idx="1"/>
            </p:cNvCxnSpPr>
            <p:nvPr/>
          </p:nvCxnSpPr>
          <p:spPr>
            <a:xfrm>
              <a:off x="6068133" y="2271384"/>
              <a:ext cx="11236" cy="375263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>
              <a:off x="6530939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>
              <a:endCxn id="246" idx="1"/>
            </p:cNvCxnSpPr>
            <p:nvPr/>
          </p:nvCxnSpPr>
          <p:spPr>
            <a:xfrm flipH="1">
              <a:off x="7023248" y="2240632"/>
              <a:ext cx="1618" cy="40601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0" name="Picture 2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96759" y="4599091"/>
            <a:ext cx="621375" cy="621375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3813">
            <a:off x="3838807" y="3255605"/>
            <a:ext cx="327759" cy="3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9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65" grpId="0"/>
      <p:bldP spid="186" grpId="0"/>
      <p:bldP spid="1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ight Arrow 165"/>
          <p:cNvSpPr/>
          <p:nvPr/>
        </p:nvSpPr>
        <p:spPr>
          <a:xfrm>
            <a:off x="686823" y="1753755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0" y="0"/>
            <a:ext cx="914400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/>
              <a:t>inside the scheduler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86558" y="864349"/>
            <a:ext cx="795089" cy="734904"/>
            <a:chOff x="3734124" y="1555850"/>
            <a:chExt cx="1720526" cy="1590289"/>
          </a:xfrm>
        </p:grpSpPr>
        <p:sp>
          <p:nvSpPr>
            <p:cNvPr id="83" name="Oval 82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endCxn id="87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6"/>
              <a:endCxn id="87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6"/>
              <a:endCxn id="88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6"/>
              <a:endCxn id="87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6" idx="6"/>
              <a:endCxn id="87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4" idx="6"/>
              <a:endCxn id="88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3" idx="6"/>
              <a:endCxn id="88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076282" y="870674"/>
            <a:ext cx="795089" cy="734904"/>
            <a:chOff x="3734124" y="1555850"/>
            <a:chExt cx="1720526" cy="1590289"/>
          </a:xfrm>
        </p:grpSpPr>
        <p:sp>
          <p:nvSpPr>
            <p:cNvPr id="100" name="Oval 9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>
              <a:endCxn id="104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3" idx="6"/>
              <a:endCxn id="105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1" idx="6"/>
              <a:endCxn id="104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2" idx="6"/>
              <a:endCxn id="105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2" idx="6"/>
              <a:endCxn id="104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03" idx="6"/>
              <a:endCxn id="104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1" idx="6"/>
              <a:endCxn id="105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0" idx="6"/>
              <a:endCxn id="105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489058" y="885528"/>
            <a:ext cx="795089" cy="734904"/>
            <a:chOff x="3734124" y="1555850"/>
            <a:chExt cx="1720526" cy="1590289"/>
          </a:xfrm>
        </p:grpSpPr>
        <p:sp>
          <p:nvSpPr>
            <p:cNvPr id="120" name="Oval 11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Arrow Connector 127"/>
            <p:cNvCxnSpPr>
              <a:endCxn id="126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5" idx="6"/>
              <a:endCxn id="127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3" idx="6"/>
              <a:endCxn id="126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4" idx="6"/>
              <a:endCxn id="127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24" idx="6"/>
              <a:endCxn id="126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25" idx="6"/>
              <a:endCxn id="126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23" idx="6"/>
              <a:endCxn id="127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0" idx="6"/>
              <a:endCxn id="127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2302345"/>
            <a:ext cx="387804" cy="38780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2869050"/>
            <a:ext cx="387804" cy="38780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3414852"/>
            <a:ext cx="387804" cy="38780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4109562"/>
            <a:ext cx="387804" cy="387804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 rot="5400000">
            <a:off x="258934" y="3725997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32247" y="238958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734419" y="294539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732247" y="349885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732247" y="4183212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9" y="1754400"/>
            <a:ext cx="387804" cy="387804"/>
          </a:xfrm>
          <a:prstGeom prst="rect">
            <a:avLst/>
          </a:prstGeom>
        </p:spPr>
      </p:pic>
      <p:cxnSp>
        <p:nvCxnSpPr>
          <p:cNvPr id="167" name="Straight Arrow Connector 166"/>
          <p:cNvCxnSpPr>
            <a:stCxn id="166" idx="1"/>
            <a:endCxn id="147" idx="2"/>
          </p:cNvCxnSpPr>
          <p:nvPr/>
        </p:nvCxnSpPr>
        <p:spPr>
          <a:xfrm>
            <a:off x="686823" y="1934737"/>
            <a:ext cx="45424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6" idx="1"/>
            <a:endCxn id="148" idx="2"/>
          </p:cNvCxnSpPr>
          <p:nvPr/>
        </p:nvCxnSpPr>
        <p:spPr>
          <a:xfrm>
            <a:off x="686823" y="1934737"/>
            <a:ext cx="47596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66" idx="1"/>
            <a:endCxn id="149" idx="3"/>
          </p:cNvCxnSpPr>
          <p:nvPr/>
        </p:nvCxnSpPr>
        <p:spPr>
          <a:xfrm>
            <a:off x="686823" y="1934737"/>
            <a:ext cx="73250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6" idx="1"/>
            <a:endCxn id="151" idx="2"/>
          </p:cNvCxnSpPr>
          <p:nvPr/>
        </p:nvCxnSpPr>
        <p:spPr>
          <a:xfrm>
            <a:off x="686823" y="1934737"/>
            <a:ext cx="45424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927224" y="857250"/>
            <a:ext cx="795089" cy="734904"/>
            <a:chOff x="3734124" y="1555850"/>
            <a:chExt cx="1720526" cy="1590289"/>
          </a:xfrm>
        </p:grpSpPr>
        <p:sp>
          <p:nvSpPr>
            <p:cNvPr id="121" name="Oval 12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sp>
        <p:nvSpPr>
          <p:cNvPr id="355" name="Rectangle 354"/>
          <p:cNvSpPr/>
          <p:nvPr/>
        </p:nvSpPr>
        <p:spPr>
          <a:xfrm>
            <a:off x="6665603" y="175375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Scheduler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646519" y="1694812"/>
            <a:ext cx="36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Oswald" charset="0"/>
                <a:ea typeface="Oswald" charset="0"/>
                <a:cs typeface="Oswald" charset="0"/>
              </a:rPr>
              <a:t>?</a:t>
            </a:r>
            <a:endParaRPr lang="en-US" sz="280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2537474" y="2597667"/>
            <a:ext cx="2378380" cy="14604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(1)</a:t>
            </a: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Decide how to assign tasks to machines</a:t>
            </a:r>
          </a:p>
          <a:p>
            <a:pPr algn="ctr"/>
            <a:r>
              <a:rPr lang="en-US" dirty="0">
                <a:latin typeface="Helvetica Neue Light"/>
                <a:cs typeface="Helvetica Neue Light"/>
              </a:rPr>
              <a:t>d</a:t>
            </a:r>
            <a:r>
              <a:rPr lang="en-US" dirty="0" smtClean="0">
                <a:latin typeface="Helvetica Neue Light"/>
                <a:cs typeface="Helvetica Neue Light"/>
              </a:rPr>
              <a:t>ata locality</a:t>
            </a: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fair sharing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1479474" y="2371021"/>
            <a:ext cx="6164683" cy="203301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3" name="Straight Arrow Connector 362"/>
          <p:cNvCxnSpPr/>
          <p:nvPr/>
        </p:nvCxnSpPr>
        <p:spPr>
          <a:xfrm>
            <a:off x="839223" y="2087137"/>
            <a:ext cx="640252" cy="22860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/>
          <p:nvPr/>
        </p:nvCxnSpPr>
        <p:spPr>
          <a:xfrm>
            <a:off x="922256" y="1861802"/>
            <a:ext cx="6721901" cy="50334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6" name="Rectangle 425"/>
          <p:cNvSpPr/>
          <p:nvPr/>
        </p:nvSpPr>
        <p:spPr>
          <a:xfrm>
            <a:off x="5265778" y="2597666"/>
            <a:ext cx="2271491" cy="905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(2)</a:t>
            </a:r>
          </a:p>
          <a:p>
            <a:pPr algn="ctr"/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Serialize and send tasks</a:t>
            </a:r>
            <a:endParaRPr lang="en-US" dirty="0">
              <a:latin typeface="Oswald Regular"/>
              <a:cs typeface="Oswald Regular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1707122" y="2549332"/>
            <a:ext cx="795089" cy="734904"/>
            <a:chOff x="3734124" y="1555850"/>
            <a:chExt cx="1720526" cy="1590289"/>
          </a:xfrm>
        </p:grpSpPr>
        <p:sp>
          <p:nvSpPr>
            <p:cNvPr id="466" name="Oval 465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479" name="Straight Arrow Connector 478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ectangle 48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488" name="Rectangle 48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pic>
        <p:nvPicPr>
          <p:cNvPr id="489" name="Picture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45" y="3516197"/>
            <a:ext cx="267920" cy="267920"/>
          </a:xfrm>
          <a:prstGeom prst="rect">
            <a:avLst/>
          </a:prstGeom>
        </p:spPr>
      </p:pic>
      <p:pic>
        <p:nvPicPr>
          <p:cNvPr id="490" name="Picture 4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81" y="3586639"/>
            <a:ext cx="267920" cy="267920"/>
          </a:xfrm>
          <a:prstGeom prst="rect">
            <a:avLst/>
          </a:prstGeom>
        </p:spPr>
      </p:pic>
      <p:pic>
        <p:nvPicPr>
          <p:cNvPr id="492" name="Picture 4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82" y="3842247"/>
            <a:ext cx="267920" cy="267920"/>
          </a:xfrm>
          <a:prstGeom prst="rect">
            <a:avLst/>
          </a:prstGeom>
        </p:spPr>
      </p:pic>
      <p:pic>
        <p:nvPicPr>
          <p:cNvPr id="493" name="Picture 4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318" y="3912689"/>
            <a:ext cx="267920" cy="2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/>
      <p:bldP spid="144" grpId="0"/>
      <p:bldP spid="147" grpId="0" animBg="1"/>
      <p:bldP spid="148" grpId="0" animBg="1"/>
      <p:bldP spid="149" grpId="0" animBg="1"/>
      <p:bldP spid="151" grpId="0" animBg="1"/>
      <p:bldP spid="355" grpId="1"/>
      <p:bldP spid="356" grpId="0"/>
      <p:bldP spid="361" grpId="0" animBg="1"/>
      <p:bldP spid="362" grpId="0" animBg="1"/>
      <p:bldP spid="4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SCHEDULING OVERHEADS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69793" y="4172000"/>
            <a:ext cx="2775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Oswald Regular"/>
                <a:cs typeface="Oswald Regular"/>
              </a:rPr>
              <a:t>Cluster: 4 core, r3.xlarge machines</a:t>
            </a:r>
            <a:endParaRPr lang="en-US" sz="1600" dirty="0">
              <a:latin typeface="Oswald Regular"/>
              <a:cs typeface="Oswald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4118" y="4167792"/>
            <a:ext cx="3193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>
                <a:latin typeface="Oswald Regular"/>
                <a:cs typeface="Oswald Regular"/>
              </a:rPr>
              <a:t>Workload: Sum of 10k numbers per-core </a:t>
            </a:r>
            <a:endParaRPr lang="en-US" sz="1600">
              <a:latin typeface="Oswald Regular"/>
              <a:cs typeface="Oswald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4240" y="1099776"/>
            <a:ext cx="2340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Oswald Regular"/>
                <a:cs typeface="Oswald Regular"/>
              </a:rPr>
              <a:t>Median-task time breakdown</a:t>
            </a:r>
            <a:endParaRPr lang="en-US" sz="1600" dirty="0">
              <a:latin typeface="Oswald Regular"/>
              <a:cs typeface="Oswald Regular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92866"/>
              </p:ext>
            </p:extLst>
          </p:nvPr>
        </p:nvGraphicFramePr>
        <p:xfrm>
          <a:off x="201193" y="1428800"/>
          <a:ext cx="870782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887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ight Arrow 165"/>
          <p:cNvSpPr/>
          <p:nvPr/>
        </p:nvSpPr>
        <p:spPr>
          <a:xfrm>
            <a:off x="686823" y="1753755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0" y="0"/>
            <a:ext cx="914400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/>
              <a:t>inside the scheduler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86558" y="864349"/>
            <a:ext cx="795089" cy="734904"/>
            <a:chOff x="3734124" y="1555850"/>
            <a:chExt cx="1720526" cy="1590289"/>
          </a:xfrm>
        </p:grpSpPr>
        <p:sp>
          <p:nvSpPr>
            <p:cNvPr id="83" name="Oval 82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endCxn id="87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6"/>
              <a:endCxn id="87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6"/>
              <a:endCxn id="88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6"/>
              <a:endCxn id="87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6" idx="6"/>
              <a:endCxn id="87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4" idx="6"/>
              <a:endCxn id="88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3" idx="6"/>
              <a:endCxn id="88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076282" y="870674"/>
            <a:ext cx="795089" cy="734904"/>
            <a:chOff x="3734124" y="1555850"/>
            <a:chExt cx="1720526" cy="1590289"/>
          </a:xfrm>
        </p:grpSpPr>
        <p:sp>
          <p:nvSpPr>
            <p:cNvPr id="100" name="Oval 9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>
              <a:endCxn id="104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3" idx="6"/>
              <a:endCxn id="105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1" idx="6"/>
              <a:endCxn id="104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2" idx="6"/>
              <a:endCxn id="105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2" idx="6"/>
              <a:endCxn id="104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03" idx="6"/>
              <a:endCxn id="104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1" idx="6"/>
              <a:endCxn id="105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0" idx="6"/>
              <a:endCxn id="105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489058" y="885528"/>
            <a:ext cx="795089" cy="734904"/>
            <a:chOff x="3734124" y="1555850"/>
            <a:chExt cx="1720526" cy="1590289"/>
          </a:xfrm>
        </p:grpSpPr>
        <p:sp>
          <p:nvSpPr>
            <p:cNvPr id="120" name="Oval 11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Arrow Connector 127"/>
            <p:cNvCxnSpPr>
              <a:endCxn id="126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5" idx="6"/>
              <a:endCxn id="127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3" idx="6"/>
              <a:endCxn id="126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4" idx="6"/>
              <a:endCxn id="127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24" idx="6"/>
              <a:endCxn id="126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25" idx="6"/>
              <a:endCxn id="126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23" idx="6"/>
              <a:endCxn id="127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0" idx="6"/>
              <a:endCxn id="127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2302345"/>
            <a:ext cx="387804" cy="38780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2869050"/>
            <a:ext cx="387804" cy="38780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3414852"/>
            <a:ext cx="387804" cy="38780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6" y="4109562"/>
            <a:ext cx="387804" cy="387804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 rot="5400000">
            <a:off x="258934" y="3725997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32247" y="238958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734419" y="294539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732247" y="349885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732247" y="4183212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9" y="1754400"/>
            <a:ext cx="387804" cy="387804"/>
          </a:xfrm>
          <a:prstGeom prst="rect">
            <a:avLst/>
          </a:prstGeom>
        </p:spPr>
      </p:pic>
      <p:cxnSp>
        <p:nvCxnSpPr>
          <p:cNvPr id="167" name="Straight Arrow Connector 166"/>
          <p:cNvCxnSpPr>
            <a:stCxn id="166" idx="1"/>
            <a:endCxn id="147" idx="2"/>
          </p:cNvCxnSpPr>
          <p:nvPr/>
        </p:nvCxnSpPr>
        <p:spPr>
          <a:xfrm>
            <a:off x="686823" y="1934737"/>
            <a:ext cx="45424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6" idx="1"/>
            <a:endCxn id="148" idx="2"/>
          </p:cNvCxnSpPr>
          <p:nvPr/>
        </p:nvCxnSpPr>
        <p:spPr>
          <a:xfrm>
            <a:off x="686823" y="1934737"/>
            <a:ext cx="47596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66" idx="1"/>
            <a:endCxn id="149" idx="3"/>
          </p:cNvCxnSpPr>
          <p:nvPr/>
        </p:nvCxnSpPr>
        <p:spPr>
          <a:xfrm>
            <a:off x="686823" y="1934737"/>
            <a:ext cx="73250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6" idx="1"/>
            <a:endCxn id="151" idx="2"/>
          </p:cNvCxnSpPr>
          <p:nvPr/>
        </p:nvCxnSpPr>
        <p:spPr>
          <a:xfrm>
            <a:off x="686823" y="1934737"/>
            <a:ext cx="45424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927224" y="857250"/>
            <a:ext cx="795089" cy="734904"/>
            <a:chOff x="3734124" y="1555850"/>
            <a:chExt cx="1720526" cy="1590289"/>
          </a:xfrm>
        </p:grpSpPr>
        <p:sp>
          <p:nvSpPr>
            <p:cNvPr id="121" name="Oval 12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sp>
        <p:nvSpPr>
          <p:cNvPr id="355" name="Rectangle 354"/>
          <p:cNvSpPr/>
          <p:nvPr/>
        </p:nvSpPr>
        <p:spPr>
          <a:xfrm>
            <a:off x="6665603" y="175375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Scheduler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646519" y="1694812"/>
            <a:ext cx="36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Oswald" charset="0"/>
                <a:ea typeface="Oswald" charset="0"/>
                <a:cs typeface="Oswald" charset="0"/>
              </a:rPr>
              <a:t>?</a:t>
            </a:r>
            <a:endParaRPr lang="en-US" sz="280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2537474" y="2597667"/>
            <a:ext cx="2378380" cy="14604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Oswald Regular"/>
                <a:ea typeface="Oswald" charset="0"/>
                <a:cs typeface="Oswald Regular"/>
              </a:rPr>
              <a:t>(1)</a:t>
            </a:r>
          </a:p>
          <a:p>
            <a:pPr algn="ctr"/>
            <a:r>
              <a:rPr lang="en-US" sz="2000" smtClean="0">
                <a:latin typeface="Oswald Regular"/>
                <a:ea typeface="Oswald" charset="0"/>
                <a:cs typeface="Oswald Regular"/>
              </a:rPr>
              <a:t>Decide how to assign tasks to machines</a:t>
            </a:r>
          </a:p>
          <a:p>
            <a:pPr algn="ctr"/>
            <a:r>
              <a:rPr lang="en-US">
                <a:latin typeface="Oswald Regular"/>
                <a:cs typeface="Oswald Regular"/>
              </a:rPr>
              <a:t>d</a:t>
            </a:r>
            <a:r>
              <a:rPr lang="en-US" smtClean="0">
                <a:latin typeface="Oswald Regular"/>
                <a:cs typeface="Oswald Regular"/>
              </a:rPr>
              <a:t>ata locality</a:t>
            </a:r>
          </a:p>
          <a:p>
            <a:pPr algn="ctr"/>
            <a:r>
              <a:rPr lang="en-US" smtClean="0">
                <a:latin typeface="Oswald Regular"/>
                <a:cs typeface="Oswald Regular"/>
              </a:rPr>
              <a:t>fair sharing</a:t>
            </a:r>
            <a:endParaRPr lang="en-US">
              <a:latin typeface="Oswald Regular"/>
              <a:cs typeface="Oswald Regular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1479474" y="2371021"/>
            <a:ext cx="6164683" cy="203301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 Regular"/>
              <a:cs typeface="Oswald Regular"/>
            </a:endParaRPr>
          </a:p>
        </p:txBody>
      </p:sp>
      <p:cxnSp>
        <p:nvCxnSpPr>
          <p:cNvPr id="363" name="Straight Arrow Connector 362"/>
          <p:cNvCxnSpPr/>
          <p:nvPr/>
        </p:nvCxnSpPr>
        <p:spPr>
          <a:xfrm>
            <a:off x="839223" y="2087137"/>
            <a:ext cx="640252" cy="22860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/>
          <p:nvPr/>
        </p:nvCxnSpPr>
        <p:spPr>
          <a:xfrm>
            <a:off x="922256" y="1861802"/>
            <a:ext cx="6721901" cy="50334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6" name="Rectangle 425"/>
          <p:cNvSpPr/>
          <p:nvPr/>
        </p:nvSpPr>
        <p:spPr>
          <a:xfrm>
            <a:off x="5265778" y="2597666"/>
            <a:ext cx="2271491" cy="905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Oswald Regular"/>
                <a:ea typeface="Oswald" charset="0"/>
                <a:cs typeface="Oswald Regular"/>
              </a:rPr>
              <a:t>(2)</a:t>
            </a:r>
          </a:p>
          <a:p>
            <a:pPr algn="ctr"/>
            <a:r>
              <a:rPr lang="en-US" sz="2000" smtClean="0">
                <a:latin typeface="Oswald Regular"/>
                <a:ea typeface="Oswald" charset="0"/>
                <a:cs typeface="Oswald Regular"/>
              </a:rPr>
              <a:t>Serialize and send tasks</a:t>
            </a:r>
            <a:endParaRPr lang="en-US">
              <a:latin typeface="Oswald Regular"/>
              <a:cs typeface="Oswald Regular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1707122" y="2549332"/>
            <a:ext cx="795089" cy="734904"/>
            <a:chOff x="3734124" y="1555850"/>
            <a:chExt cx="1720526" cy="1590289"/>
          </a:xfrm>
        </p:grpSpPr>
        <p:sp>
          <p:nvSpPr>
            <p:cNvPr id="466" name="Oval 465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sp>
          <p:nvSpPr>
            <p:cNvPr id="470" name="Oval 469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sp>
          <p:nvSpPr>
            <p:cNvPr id="471" name="Oval 470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>
                <a:latin typeface="Oswald Regular"/>
                <a:cs typeface="Oswald Regular"/>
              </a:endParaRPr>
            </a:p>
          </p:txBody>
        </p:sp>
        <p:cxnSp>
          <p:nvCxnSpPr>
            <p:cNvPr id="479" name="Straight Arrow Connector 478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ectangle 48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swald Regular"/>
                  <a:cs typeface="Oswald Regular"/>
                </a:rPr>
                <a:t>…</a:t>
              </a:r>
              <a:endParaRPr lang="en-US" sz="1600" b="1">
                <a:latin typeface="Oswald Regular"/>
                <a:cs typeface="Oswald Regular"/>
              </a:endParaRPr>
            </a:p>
          </p:txBody>
        </p:sp>
        <p:sp>
          <p:nvSpPr>
            <p:cNvPr id="488" name="Rectangle 48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swald Regular"/>
                  <a:cs typeface="Oswald Regular"/>
                </a:rPr>
                <a:t>…</a:t>
              </a:r>
              <a:endParaRPr lang="en-US" sz="1600" b="1">
                <a:latin typeface="Oswald Regular"/>
                <a:cs typeface="Oswald Regular"/>
              </a:endParaRPr>
            </a:p>
          </p:txBody>
        </p:sp>
      </p:grpSp>
      <p:pic>
        <p:nvPicPr>
          <p:cNvPr id="489" name="Picture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45" y="3516197"/>
            <a:ext cx="267920" cy="267920"/>
          </a:xfrm>
          <a:prstGeom prst="rect">
            <a:avLst/>
          </a:prstGeom>
        </p:spPr>
      </p:pic>
      <p:pic>
        <p:nvPicPr>
          <p:cNvPr id="490" name="Picture 4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81" y="3586639"/>
            <a:ext cx="267920" cy="267920"/>
          </a:xfrm>
          <a:prstGeom prst="rect">
            <a:avLst/>
          </a:prstGeom>
        </p:spPr>
      </p:pic>
      <p:pic>
        <p:nvPicPr>
          <p:cNvPr id="492" name="Picture 4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82" y="3842247"/>
            <a:ext cx="267920" cy="267920"/>
          </a:xfrm>
          <a:prstGeom prst="rect">
            <a:avLst/>
          </a:prstGeom>
        </p:spPr>
      </p:pic>
      <p:pic>
        <p:nvPicPr>
          <p:cNvPr id="493" name="Picture 4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318" y="3912689"/>
            <a:ext cx="267920" cy="267920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1841377" y="1689994"/>
            <a:ext cx="361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Oswald" charset="0"/>
                <a:ea typeface="Oswald" charset="0"/>
                <a:cs typeface="Oswald" charset="0"/>
              </a:rPr>
              <a:t>?</a:t>
            </a:r>
            <a:endParaRPr lang="en-US" sz="2800" dirty="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792671" y="666207"/>
            <a:ext cx="1123420" cy="1529952"/>
          </a:xfrm>
          <a:prstGeom prst="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1583107" y="2495721"/>
            <a:ext cx="5925622" cy="1796274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3600" dirty="0" smtClean="0">
                <a:latin typeface="Oswald Regular"/>
                <a:ea typeface="Oswald" charset="0"/>
                <a:cs typeface="Oswald Regular"/>
              </a:rPr>
              <a:t>Reuse scheduling decisions!</a:t>
            </a:r>
          </a:p>
        </p:txBody>
      </p:sp>
    </p:spTree>
    <p:extLst>
      <p:ext uri="{BB962C8B-B14F-4D97-AF65-F5344CB8AC3E}">
        <p14:creationId xmlns:p14="http://schemas.microsoft.com/office/powerpoint/2010/main" val="211359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52" grpId="0" animBg="1"/>
      <p:bldP spid="1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5469" y="2129223"/>
            <a:ext cx="3522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solidFill>
                  <a:srgbClr val="E17100"/>
                </a:solidFill>
                <a:latin typeface="Bebas Neue Regular"/>
                <a:ea typeface="+mj-ea"/>
                <a:cs typeface="Bebas Neue Regular"/>
              </a:rPr>
              <a:t>STREAMING WORKLOADS</a:t>
            </a:r>
            <a:endParaRPr lang="en-US" sz="3600" smtClean="0">
              <a:solidFill>
                <a:schemeClr val="bg1"/>
              </a:solidFill>
              <a:latin typeface="Bebas Neue Regular"/>
              <a:ea typeface="+mj-ea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0716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ight Arrow 375"/>
          <p:cNvSpPr/>
          <p:nvPr/>
        </p:nvSpPr>
        <p:spPr>
          <a:xfrm>
            <a:off x="1688869" y="1795776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5" name="Picture 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344366"/>
            <a:ext cx="387804" cy="38780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911071"/>
            <a:ext cx="387804" cy="387804"/>
          </a:xfrm>
          <a:prstGeom prst="rect">
            <a:avLst/>
          </a:prstGeom>
        </p:spPr>
      </p:pic>
      <p:pic>
        <p:nvPicPr>
          <p:cNvPr id="727" name="Picture 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3456873"/>
            <a:ext cx="387804" cy="38780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4151583"/>
            <a:ext cx="387804" cy="387804"/>
          </a:xfrm>
          <a:prstGeom prst="rect">
            <a:avLst/>
          </a:prstGeom>
        </p:spPr>
      </p:pic>
      <p:sp>
        <p:nvSpPr>
          <p:cNvPr id="729" name="Rectangle 728"/>
          <p:cNvSpPr/>
          <p:nvPr/>
        </p:nvSpPr>
        <p:spPr>
          <a:xfrm rot="5400000">
            <a:off x="1285459" y="3768018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1758772" y="243160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1" name="Oval 730"/>
          <p:cNvSpPr/>
          <p:nvPr/>
        </p:nvSpPr>
        <p:spPr>
          <a:xfrm>
            <a:off x="1760944" y="298741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1758772" y="354087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3" name="Oval 732"/>
          <p:cNvSpPr/>
          <p:nvPr/>
        </p:nvSpPr>
        <p:spPr>
          <a:xfrm>
            <a:off x="1758772" y="422523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4" name="Right Arrow 733"/>
          <p:cNvSpPr/>
          <p:nvPr/>
        </p:nvSpPr>
        <p:spPr>
          <a:xfrm>
            <a:off x="1993285" y="233899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ight Arrow 734"/>
          <p:cNvSpPr/>
          <p:nvPr/>
        </p:nvSpPr>
        <p:spPr>
          <a:xfrm>
            <a:off x="2009189" y="289600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6" name="Right Arrow 735"/>
          <p:cNvSpPr/>
          <p:nvPr/>
        </p:nvSpPr>
        <p:spPr>
          <a:xfrm>
            <a:off x="2005115" y="344798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7" name="Right Arrow 736"/>
          <p:cNvSpPr/>
          <p:nvPr/>
        </p:nvSpPr>
        <p:spPr>
          <a:xfrm>
            <a:off x="2005115" y="414552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2" name="Picture 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6" y="1796421"/>
            <a:ext cx="387804" cy="387804"/>
          </a:xfrm>
          <a:prstGeom prst="rect">
            <a:avLst/>
          </a:prstGeom>
        </p:spPr>
      </p:pic>
      <p:cxnSp>
        <p:nvCxnSpPr>
          <p:cNvPr id="743" name="Straight Arrow Connector 742"/>
          <p:cNvCxnSpPr>
            <a:stCxn id="376" idx="1"/>
            <a:endCxn id="730" idx="2"/>
          </p:cNvCxnSpPr>
          <p:nvPr/>
        </p:nvCxnSpPr>
        <p:spPr>
          <a:xfrm>
            <a:off x="1688869" y="197675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stCxn id="376" idx="1"/>
            <a:endCxn id="731" idx="2"/>
          </p:cNvCxnSpPr>
          <p:nvPr/>
        </p:nvCxnSpPr>
        <p:spPr>
          <a:xfrm>
            <a:off x="1688869" y="197675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>
            <a:stCxn id="376" idx="1"/>
            <a:endCxn id="732" idx="3"/>
          </p:cNvCxnSpPr>
          <p:nvPr/>
        </p:nvCxnSpPr>
        <p:spPr>
          <a:xfrm>
            <a:off x="1688869" y="197675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376" idx="1"/>
            <a:endCxn id="733" idx="2"/>
          </p:cNvCxnSpPr>
          <p:nvPr/>
        </p:nvCxnSpPr>
        <p:spPr>
          <a:xfrm>
            <a:off x="1688869" y="1976758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" name="Rounded Rectangle 803"/>
          <p:cNvSpPr/>
          <p:nvPr/>
        </p:nvSpPr>
        <p:spPr>
          <a:xfrm>
            <a:off x="2127306" y="30784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5" name="Oval 804"/>
          <p:cNvSpPr/>
          <p:nvPr/>
        </p:nvSpPr>
        <p:spPr>
          <a:xfrm>
            <a:off x="2229524" y="299696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6" name="Triangle 265"/>
          <p:cNvSpPr/>
          <p:nvPr/>
        </p:nvSpPr>
        <p:spPr>
          <a:xfrm>
            <a:off x="2006724" y="29950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7" name="Triangle 266"/>
          <p:cNvSpPr/>
          <p:nvPr/>
        </p:nvSpPr>
        <p:spPr>
          <a:xfrm>
            <a:off x="2205321" y="354179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" name="Oval 807"/>
          <p:cNvSpPr/>
          <p:nvPr/>
        </p:nvSpPr>
        <p:spPr>
          <a:xfrm>
            <a:off x="2066515" y="362575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9" name="Rounded Rectangle 808"/>
          <p:cNvSpPr/>
          <p:nvPr/>
        </p:nvSpPr>
        <p:spPr>
          <a:xfrm>
            <a:off x="2161327" y="363894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0" name="Triangle 269"/>
          <p:cNvSpPr/>
          <p:nvPr/>
        </p:nvSpPr>
        <p:spPr>
          <a:xfrm>
            <a:off x="2007967" y="353042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1" name="Triangle 270"/>
          <p:cNvSpPr/>
          <p:nvPr/>
        </p:nvSpPr>
        <p:spPr>
          <a:xfrm>
            <a:off x="2063051" y="2503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2" name="Oval 811"/>
          <p:cNvSpPr/>
          <p:nvPr/>
        </p:nvSpPr>
        <p:spPr>
          <a:xfrm>
            <a:off x="2187591" y="252042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3" name="Oval 812"/>
          <p:cNvSpPr/>
          <p:nvPr/>
        </p:nvSpPr>
        <p:spPr>
          <a:xfrm>
            <a:off x="2000126" y="243551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Triangle 274"/>
          <p:cNvSpPr/>
          <p:nvPr/>
        </p:nvSpPr>
        <p:spPr>
          <a:xfrm>
            <a:off x="2129043" y="242509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riangle 275"/>
          <p:cNvSpPr/>
          <p:nvPr/>
        </p:nvSpPr>
        <p:spPr>
          <a:xfrm>
            <a:off x="2044359" y="42365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6" name="Rounded Rectangle 815"/>
          <p:cNvSpPr/>
          <p:nvPr/>
        </p:nvSpPr>
        <p:spPr>
          <a:xfrm>
            <a:off x="2029446" y="433365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7" name="Rounded Rectangle 816"/>
          <p:cNvSpPr/>
          <p:nvPr/>
        </p:nvSpPr>
        <p:spPr>
          <a:xfrm>
            <a:off x="2153210" y="42812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78887" y="2338992"/>
            <a:ext cx="1287427" cy="2168491"/>
            <a:chOff x="3178887" y="2338992"/>
            <a:chExt cx="1287427" cy="2168491"/>
          </a:xfrm>
        </p:grpSpPr>
        <p:sp>
          <p:nvSpPr>
            <p:cNvPr id="756" name="Oval 755"/>
            <p:cNvSpPr/>
            <p:nvPr/>
          </p:nvSpPr>
          <p:spPr>
            <a:xfrm>
              <a:off x="3178887" y="243160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7" name="Oval 756"/>
            <p:cNvSpPr/>
            <p:nvPr/>
          </p:nvSpPr>
          <p:spPr>
            <a:xfrm>
              <a:off x="3181059" y="298741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8" name="Oval 757"/>
            <p:cNvSpPr/>
            <p:nvPr/>
          </p:nvSpPr>
          <p:spPr>
            <a:xfrm>
              <a:off x="3178887" y="3540876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9" name="Oval 758"/>
            <p:cNvSpPr/>
            <p:nvPr/>
          </p:nvSpPr>
          <p:spPr>
            <a:xfrm>
              <a:off x="3178887" y="4225232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0" name="Right Arrow 759"/>
            <p:cNvSpPr/>
            <p:nvPr/>
          </p:nvSpPr>
          <p:spPr>
            <a:xfrm>
              <a:off x="3413400" y="2338992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1" name="Right Arrow 760"/>
            <p:cNvSpPr/>
            <p:nvPr/>
          </p:nvSpPr>
          <p:spPr>
            <a:xfrm>
              <a:off x="3429304" y="2896007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2" name="Right Arrow 761"/>
            <p:cNvSpPr/>
            <p:nvPr/>
          </p:nvSpPr>
          <p:spPr>
            <a:xfrm>
              <a:off x="3425230" y="3447979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3" name="Right Arrow 762"/>
            <p:cNvSpPr/>
            <p:nvPr/>
          </p:nvSpPr>
          <p:spPr>
            <a:xfrm>
              <a:off x="3425230" y="4145520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4" name="Oval 763"/>
            <p:cNvSpPr/>
            <p:nvPr/>
          </p:nvSpPr>
          <p:spPr>
            <a:xfrm>
              <a:off x="3919933" y="2993718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5" name="Oval 764"/>
            <p:cNvSpPr/>
            <p:nvPr/>
          </p:nvSpPr>
          <p:spPr>
            <a:xfrm>
              <a:off x="3929253" y="4219732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6" name="Right Arrow 765"/>
            <p:cNvSpPr/>
            <p:nvPr/>
          </p:nvSpPr>
          <p:spPr>
            <a:xfrm>
              <a:off x="4143097" y="2888480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7" name="Right Arrow 766"/>
            <p:cNvSpPr/>
            <p:nvPr/>
          </p:nvSpPr>
          <p:spPr>
            <a:xfrm>
              <a:off x="4161103" y="4139528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4" name="Triangle 316"/>
            <p:cNvSpPr/>
            <p:nvPr/>
          </p:nvSpPr>
          <p:spPr>
            <a:xfrm>
              <a:off x="3491374" y="2971049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Rounded Rectangle 844"/>
            <p:cNvSpPr/>
            <p:nvPr/>
          </p:nvSpPr>
          <p:spPr>
            <a:xfrm>
              <a:off x="3595966" y="303925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6" name="Rounded Rectangle 845"/>
            <p:cNvSpPr/>
            <p:nvPr/>
          </p:nvSpPr>
          <p:spPr>
            <a:xfrm>
              <a:off x="3447380" y="308164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7" name="Triangle 320"/>
            <p:cNvSpPr/>
            <p:nvPr/>
          </p:nvSpPr>
          <p:spPr>
            <a:xfrm>
              <a:off x="3538164" y="353126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8" name="Oval 847"/>
            <p:cNvSpPr/>
            <p:nvPr/>
          </p:nvSpPr>
          <p:spPr>
            <a:xfrm>
              <a:off x="3433781" y="357612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9" name="Rounded Rectangle 848"/>
            <p:cNvSpPr/>
            <p:nvPr/>
          </p:nvSpPr>
          <p:spPr>
            <a:xfrm>
              <a:off x="3647015" y="3596750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0" name="Oval 849"/>
            <p:cNvSpPr/>
            <p:nvPr/>
          </p:nvSpPr>
          <p:spPr>
            <a:xfrm>
              <a:off x="3584020" y="2464015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1" name="Rounded Rectangle 850"/>
            <p:cNvSpPr/>
            <p:nvPr/>
          </p:nvSpPr>
          <p:spPr>
            <a:xfrm>
              <a:off x="3486413" y="252471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2" name="Triangle 325"/>
            <p:cNvSpPr/>
            <p:nvPr/>
          </p:nvSpPr>
          <p:spPr>
            <a:xfrm>
              <a:off x="3427019" y="242509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3" name="Oval 852"/>
            <p:cNvSpPr/>
            <p:nvPr/>
          </p:nvSpPr>
          <p:spPr>
            <a:xfrm>
              <a:off x="3441783" y="423713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4" name="Oval 853"/>
            <p:cNvSpPr/>
            <p:nvPr/>
          </p:nvSpPr>
          <p:spPr>
            <a:xfrm>
              <a:off x="3523900" y="4306877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5" name="Triangle 328"/>
            <p:cNvSpPr/>
            <p:nvPr/>
          </p:nvSpPr>
          <p:spPr>
            <a:xfrm>
              <a:off x="3622152" y="423713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6" name="Rounded Rectangle 855"/>
            <p:cNvSpPr/>
            <p:nvPr/>
          </p:nvSpPr>
          <p:spPr>
            <a:xfrm>
              <a:off x="4327213" y="3008842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7" name="Rounded Rectangle 856"/>
            <p:cNvSpPr/>
            <p:nvPr/>
          </p:nvSpPr>
          <p:spPr>
            <a:xfrm>
              <a:off x="4214765" y="308126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8" name="Rounded Rectangle 857"/>
            <p:cNvSpPr/>
            <p:nvPr/>
          </p:nvSpPr>
          <p:spPr>
            <a:xfrm>
              <a:off x="4164401" y="298772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9" name="Triangle 332"/>
            <p:cNvSpPr/>
            <p:nvPr/>
          </p:nvSpPr>
          <p:spPr>
            <a:xfrm>
              <a:off x="4292011" y="4199840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0" name="Triangle 333"/>
            <p:cNvSpPr/>
            <p:nvPr/>
          </p:nvSpPr>
          <p:spPr>
            <a:xfrm>
              <a:off x="4296835" y="430543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1" name="Triangle 334"/>
            <p:cNvSpPr/>
            <p:nvPr/>
          </p:nvSpPr>
          <p:spPr>
            <a:xfrm>
              <a:off x="4163668" y="4217451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2" name="Triangle 335"/>
            <p:cNvSpPr/>
            <p:nvPr/>
          </p:nvSpPr>
          <p:spPr>
            <a:xfrm>
              <a:off x="4166217" y="431791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21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DRIZZLE</a:t>
            </a:r>
            <a:endParaRPr lang="en-US"/>
          </a:p>
        </p:txBody>
      </p:sp>
      <p:grpSp>
        <p:nvGrpSpPr>
          <p:cNvPr id="306" name="Group 305"/>
          <p:cNvGrpSpPr/>
          <p:nvPr/>
        </p:nvGrpSpPr>
        <p:grpSpPr>
          <a:xfrm>
            <a:off x="1734597" y="885326"/>
            <a:ext cx="795089" cy="734904"/>
            <a:chOff x="3734124" y="1555850"/>
            <a:chExt cx="1720526" cy="1590289"/>
          </a:xfrm>
        </p:grpSpPr>
        <p:sp>
          <p:nvSpPr>
            <p:cNvPr id="307" name="Oval 306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Arrow Connector 312"/>
            <p:cNvCxnSpPr>
              <a:endCxn id="311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0" idx="6"/>
              <a:endCxn id="312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>
              <a:stCxn id="308" idx="6"/>
              <a:endCxn id="311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>
              <a:stCxn id="309" idx="6"/>
              <a:endCxn id="312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09" idx="6"/>
              <a:endCxn id="311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0" idx="6"/>
              <a:endCxn id="311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>
              <a:stCxn id="308" idx="6"/>
              <a:endCxn id="312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307" idx="6"/>
              <a:endCxn id="312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3124321" y="891651"/>
            <a:ext cx="795089" cy="734904"/>
            <a:chOff x="3734124" y="1555850"/>
            <a:chExt cx="1720526" cy="1590289"/>
          </a:xfrm>
        </p:grpSpPr>
        <p:sp>
          <p:nvSpPr>
            <p:cNvPr id="324" name="Oval 323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0" name="Straight Arrow Connector 329"/>
            <p:cNvCxnSpPr>
              <a:endCxn id="328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>
              <a:stCxn id="327" idx="6"/>
              <a:endCxn id="329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325" idx="6"/>
              <a:endCxn id="328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>
              <a:stCxn id="326" idx="6"/>
              <a:endCxn id="329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>
              <a:stCxn id="326" idx="6"/>
              <a:endCxn id="328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327" idx="6"/>
              <a:endCxn id="328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>
              <a:stCxn id="325" idx="6"/>
              <a:endCxn id="329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>
              <a:stCxn id="324" idx="6"/>
              <a:endCxn id="329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ctangle 337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4537097" y="906505"/>
            <a:ext cx="795089" cy="734904"/>
            <a:chOff x="3734124" y="1555850"/>
            <a:chExt cx="1720526" cy="1590289"/>
          </a:xfrm>
        </p:grpSpPr>
        <p:sp>
          <p:nvSpPr>
            <p:cNvPr id="341" name="Oval 34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7" name="Straight Arrow Connector 346"/>
            <p:cNvCxnSpPr>
              <a:endCxn id="345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344" idx="6"/>
              <a:endCxn id="346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2" idx="6"/>
              <a:endCxn id="345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>
              <a:stCxn id="343" idx="6"/>
              <a:endCxn id="346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343" idx="6"/>
              <a:endCxn id="345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>
              <a:stCxn id="344" idx="6"/>
              <a:endCxn id="345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>
              <a:stCxn id="342" idx="6"/>
              <a:endCxn id="346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1" idx="6"/>
              <a:endCxn id="346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Rectangle 35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dirty="0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5975263" y="878227"/>
            <a:ext cx="795089" cy="734904"/>
            <a:chOff x="3734124" y="1555850"/>
            <a:chExt cx="1720526" cy="1590289"/>
          </a:xfrm>
        </p:grpSpPr>
        <p:sp>
          <p:nvSpPr>
            <p:cNvPr id="358" name="Oval 357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4" name="Straight Arrow Connector 363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Rectangle 3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907" name="Rectangle 906"/>
          <p:cNvSpPr/>
          <p:nvPr/>
        </p:nvSpPr>
        <p:spPr>
          <a:xfrm>
            <a:off x="1948781" y="4552858"/>
            <a:ext cx="4255165" cy="5898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(1)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Pre-schedule 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reduce tasks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1657" y="2814464"/>
            <a:ext cx="647167" cy="1758714"/>
            <a:chOff x="2451657" y="2814464"/>
            <a:chExt cx="647167" cy="1758714"/>
          </a:xfrm>
        </p:grpSpPr>
        <p:sp>
          <p:nvSpPr>
            <p:cNvPr id="738" name="Oval 737"/>
            <p:cNvSpPr/>
            <p:nvPr/>
          </p:nvSpPr>
          <p:spPr>
            <a:xfrm>
              <a:off x="2499818" y="2993719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/>
            <p:cNvSpPr/>
            <p:nvPr/>
          </p:nvSpPr>
          <p:spPr>
            <a:xfrm>
              <a:off x="2509138" y="421973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Right Arrow 739"/>
            <p:cNvSpPr/>
            <p:nvPr/>
          </p:nvSpPr>
          <p:spPr>
            <a:xfrm>
              <a:off x="2722982" y="2899681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1" name="Right Arrow 740"/>
            <p:cNvSpPr/>
            <p:nvPr/>
          </p:nvSpPr>
          <p:spPr>
            <a:xfrm>
              <a:off x="2740988" y="4139529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8" name="Rounded Rectangle 817"/>
            <p:cNvSpPr/>
            <p:nvPr/>
          </p:nvSpPr>
          <p:spPr>
            <a:xfrm>
              <a:off x="2733450" y="298479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Rounded Rectangle 818"/>
            <p:cNvSpPr/>
            <p:nvPr/>
          </p:nvSpPr>
          <p:spPr>
            <a:xfrm>
              <a:off x="2766953" y="309177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Rounded Rectangle 819"/>
            <p:cNvSpPr/>
            <p:nvPr/>
          </p:nvSpPr>
          <p:spPr>
            <a:xfrm>
              <a:off x="2875603" y="307126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Rounded Rectangle 820"/>
            <p:cNvSpPr/>
            <p:nvPr/>
          </p:nvSpPr>
          <p:spPr>
            <a:xfrm>
              <a:off x="2869117" y="297458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Triangle 283"/>
            <p:cNvSpPr/>
            <p:nvPr/>
          </p:nvSpPr>
          <p:spPr>
            <a:xfrm>
              <a:off x="2760785" y="432866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3" name="Triangle 284"/>
            <p:cNvSpPr/>
            <p:nvPr/>
          </p:nvSpPr>
          <p:spPr>
            <a:xfrm>
              <a:off x="2868564" y="419984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4" name="Triangle 285"/>
            <p:cNvSpPr/>
            <p:nvPr/>
          </p:nvSpPr>
          <p:spPr>
            <a:xfrm>
              <a:off x="2745393" y="422615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5" name="Triangle 286"/>
            <p:cNvSpPr/>
            <p:nvPr/>
          </p:nvSpPr>
          <p:spPr>
            <a:xfrm>
              <a:off x="2849026" y="429895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8" name="Rounded Rectangle 907"/>
            <p:cNvSpPr/>
            <p:nvPr/>
          </p:nvSpPr>
          <p:spPr>
            <a:xfrm>
              <a:off x="2451657" y="2814464"/>
              <a:ext cx="647167" cy="1758714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09" name="Rectangle 908"/>
          <p:cNvSpPr/>
          <p:nvPr/>
        </p:nvSpPr>
        <p:spPr>
          <a:xfrm>
            <a:off x="4542340" y="2814464"/>
            <a:ext cx="2751849" cy="11784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(2)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Group schedule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 micro-batches</a:t>
            </a:r>
          </a:p>
        </p:txBody>
      </p:sp>
      <p:sp>
        <p:nvSpPr>
          <p:cNvPr id="910" name="Rounded Rectangle 909"/>
          <p:cNvSpPr/>
          <p:nvPr/>
        </p:nvSpPr>
        <p:spPr>
          <a:xfrm>
            <a:off x="1635585" y="2318077"/>
            <a:ext cx="2872573" cy="2314883"/>
          </a:xfrm>
          <a:prstGeom prst="roundRect">
            <a:avLst>
              <a:gd name="adj" fmla="val 5256"/>
            </a:avLst>
          </a:prstGeom>
          <a:noFill/>
          <a:ln w="127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Rectangle 304"/>
          <p:cNvSpPr/>
          <p:nvPr/>
        </p:nvSpPr>
        <p:spPr>
          <a:xfrm>
            <a:off x="2139014" y="1145002"/>
            <a:ext cx="2539044" cy="102751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Goal:                                                 remove frequent scheduler interaction</a:t>
            </a:r>
          </a:p>
        </p:txBody>
      </p:sp>
    </p:spTree>
    <p:extLst>
      <p:ext uri="{BB962C8B-B14F-4D97-AF65-F5344CB8AC3E}">
        <p14:creationId xmlns:p14="http://schemas.microsoft.com/office/powerpoint/2010/main" val="367451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" grpId="0" animBg="1"/>
      <p:bldP spid="909" grpId="1" animBg="1"/>
      <p:bldP spid="910" grpId="0" animBg="1"/>
      <p:bldP spid="3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ight Arrow 375"/>
          <p:cNvSpPr/>
          <p:nvPr/>
        </p:nvSpPr>
        <p:spPr>
          <a:xfrm>
            <a:off x="1688869" y="1795776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5" name="Picture 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344366"/>
            <a:ext cx="387804" cy="38780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911071"/>
            <a:ext cx="387804" cy="387804"/>
          </a:xfrm>
          <a:prstGeom prst="rect">
            <a:avLst/>
          </a:prstGeom>
        </p:spPr>
      </p:pic>
      <p:pic>
        <p:nvPicPr>
          <p:cNvPr id="727" name="Picture 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3456873"/>
            <a:ext cx="387804" cy="38780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4151583"/>
            <a:ext cx="387804" cy="387804"/>
          </a:xfrm>
          <a:prstGeom prst="rect">
            <a:avLst/>
          </a:prstGeom>
        </p:spPr>
      </p:pic>
      <p:sp>
        <p:nvSpPr>
          <p:cNvPr id="729" name="Rectangle 728"/>
          <p:cNvSpPr/>
          <p:nvPr/>
        </p:nvSpPr>
        <p:spPr>
          <a:xfrm rot="5400000">
            <a:off x="1285459" y="3768018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1758772" y="243160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1" name="Oval 730"/>
          <p:cNvSpPr/>
          <p:nvPr/>
        </p:nvSpPr>
        <p:spPr>
          <a:xfrm>
            <a:off x="1760944" y="298741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1758772" y="354087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3" name="Oval 732"/>
          <p:cNvSpPr/>
          <p:nvPr/>
        </p:nvSpPr>
        <p:spPr>
          <a:xfrm>
            <a:off x="1758772" y="422523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4" name="Right Arrow 733"/>
          <p:cNvSpPr/>
          <p:nvPr/>
        </p:nvSpPr>
        <p:spPr>
          <a:xfrm>
            <a:off x="1993285" y="233899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ight Arrow 734"/>
          <p:cNvSpPr/>
          <p:nvPr/>
        </p:nvSpPr>
        <p:spPr>
          <a:xfrm>
            <a:off x="2009189" y="289600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6" name="Right Arrow 735"/>
          <p:cNvSpPr/>
          <p:nvPr/>
        </p:nvSpPr>
        <p:spPr>
          <a:xfrm>
            <a:off x="2005115" y="344798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7" name="Right Arrow 736"/>
          <p:cNvSpPr/>
          <p:nvPr/>
        </p:nvSpPr>
        <p:spPr>
          <a:xfrm>
            <a:off x="2005115" y="414552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2" name="Picture 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6" y="1796421"/>
            <a:ext cx="387804" cy="387804"/>
          </a:xfrm>
          <a:prstGeom prst="rect">
            <a:avLst/>
          </a:prstGeom>
        </p:spPr>
      </p:pic>
      <p:cxnSp>
        <p:nvCxnSpPr>
          <p:cNvPr id="743" name="Straight Arrow Connector 742"/>
          <p:cNvCxnSpPr>
            <a:stCxn id="376" idx="1"/>
            <a:endCxn id="730" idx="2"/>
          </p:cNvCxnSpPr>
          <p:nvPr/>
        </p:nvCxnSpPr>
        <p:spPr>
          <a:xfrm>
            <a:off x="1688869" y="197675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stCxn id="376" idx="1"/>
            <a:endCxn id="731" idx="2"/>
          </p:cNvCxnSpPr>
          <p:nvPr/>
        </p:nvCxnSpPr>
        <p:spPr>
          <a:xfrm>
            <a:off x="1688869" y="197675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>
            <a:stCxn id="376" idx="1"/>
            <a:endCxn id="732" idx="3"/>
          </p:cNvCxnSpPr>
          <p:nvPr/>
        </p:nvCxnSpPr>
        <p:spPr>
          <a:xfrm>
            <a:off x="1688869" y="197675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376" idx="1"/>
            <a:endCxn id="733" idx="2"/>
          </p:cNvCxnSpPr>
          <p:nvPr/>
        </p:nvCxnSpPr>
        <p:spPr>
          <a:xfrm>
            <a:off x="1688869" y="1976758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" name="Rounded Rectangle 803"/>
          <p:cNvSpPr/>
          <p:nvPr/>
        </p:nvSpPr>
        <p:spPr>
          <a:xfrm>
            <a:off x="2127306" y="30784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5" name="Oval 804"/>
          <p:cNvSpPr/>
          <p:nvPr/>
        </p:nvSpPr>
        <p:spPr>
          <a:xfrm>
            <a:off x="2229524" y="299696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6" name="Triangle 265"/>
          <p:cNvSpPr/>
          <p:nvPr/>
        </p:nvSpPr>
        <p:spPr>
          <a:xfrm>
            <a:off x="2006724" y="29950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7" name="Triangle 266"/>
          <p:cNvSpPr/>
          <p:nvPr/>
        </p:nvSpPr>
        <p:spPr>
          <a:xfrm>
            <a:off x="2205321" y="354179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" name="Oval 807"/>
          <p:cNvSpPr/>
          <p:nvPr/>
        </p:nvSpPr>
        <p:spPr>
          <a:xfrm>
            <a:off x="2066515" y="362575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9" name="Rounded Rectangle 808"/>
          <p:cNvSpPr/>
          <p:nvPr/>
        </p:nvSpPr>
        <p:spPr>
          <a:xfrm>
            <a:off x="2161327" y="363894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0" name="Triangle 269"/>
          <p:cNvSpPr/>
          <p:nvPr/>
        </p:nvSpPr>
        <p:spPr>
          <a:xfrm>
            <a:off x="2007967" y="353042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1" name="Triangle 270"/>
          <p:cNvSpPr/>
          <p:nvPr/>
        </p:nvSpPr>
        <p:spPr>
          <a:xfrm>
            <a:off x="2063051" y="2503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2" name="Oval 811"/>
          <p:cNvSpPr/>
          <p:nvPr/>
        </p:nvSpPr>
        <p:spPr>
          <a:xfrm>
            <a:off x="2187591" y="252042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3" name="Oval 812"/>
          <p:cNvSpPr/>
          <p:nvPr/>
        </p:nvSpPr>
        <p:spPr>
          <a:xfrm>
            <a:off x="2000126" y="243551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Triangle 274"/>
          <p:cNvSpPr/>
          <p:nvPr/>
        </p:nvSpPr>
        <p:spPr>
          <a:xfrm>
            <a:off x="2129043" y="242509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riangle 275"/>
          <p:cNvSpPr/>
          <p:nvPr/>
        </p:nvSpPr>
        <p:spPr>
          <a:xfrm>
            <a:off x="2044359" y="42365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6" name="Rounded Rectangle 815"/>
          <p:cNvSpPr/>
          <p:nvPr/>
        </p:nvSpPr>
        <p:spPr>
          <a:xfrm>
            <a:off x="2029446" y="433365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7" name="Rounded Rectangle 816"/>
          <p:cNvSpPr/>
          <p:nvPr/>
        </p:nvSpPr>
        <p:spPr>
          <a:xfrm>
            <a:off x="2153210" y="42812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6" name="Group 305"/>
          <p:cNvGrpSpPr/>
          <p:nvPr/>
        </p:nvGrpSpPr>
        <p:grpSpPr>
          <a:xfrm>
            <a:off x="1734597" y="885326"/>
            <a:ext cx="795089" cy="734904"/>
            <a:chOff x="3734124" y="1555850"/>
            <a:chExt cx="1720526" cy="1590289"/>
          </a:xfrm>
        </p:grpSpPr>
        <p:sp>
          <p:nvSpPr>
            <p:cNvPr id="307" name="Oval 306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Arrow Connector 312"/>
            <p:cNvCxnSpPr>
              <a:endCxn id="311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0" idx="6"/>
              <a:endCxn id="312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>
              <a:stCxn id="308" idx="6"/>
              <a:endCxn id="311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>
              <a:stCxn id="309" idx="6"/>
              <a:endCxn id="312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09" idx="6"/>
              <a:endCxn id="311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0" idx="6"/>
              <a:endCxn id="311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>
              <a:stCxn id="308" idx="6"/>
              <a:endCxn id="312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307" idx="6"/>
              <a:endCxn id="312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907" name="Rectangle 906"/>
          <p:cNvSpPr/>
          <p:nvPr/>
        </p:nvSpPr>
        <p:spPr>
          <a:xfrm>
            <a:off x="1948781" y="4552858"/>
            <a:ext cx="4255165" cy="5898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(1)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Pre-schedule 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reduce tasks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1657" y="2814464"/>
            <a:ext cx="647167" cy="1758714"/>
            <a:chOff x="2451657" y="2814464"/>
            <a:chExt cx="647167" cy="1758714"/>
          </a:xfrm>
        </p:grpSpPr>
        <p:sp>
          <p:nvSpPr>
            <p:cNvPr id="738" name="Oval 737"/>
            <p:cNvSpPr/>
            <p:nvPr/>
          </p:nvSpPr>
          <p:spPr>
            <a:xfrm>
              <a:off x="2499818" y="2993719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/>
            <p:cNvSpPr/>
            <p:nvPr/>
          </p:nvSpPr>
          <p:spPr>
            <a:xfrm>
              <a:off x="2509138" y="421973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Right Arrow 739"/>
            <p:cNvSpPr/>
            <p:nvPr/>
          </p:nvSpPr>
          <p:spPr>
            <a:xfrm>
              <a:off x="2722982" y="2899681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1" name="Right Arrow 740"/>
            <p:cNvSpPr/>
            <p:nvPr/>
          </p:nvSpPr>
          <p:spPr>
            <a:xfrm>
              <a:off x="2740988" y="4139529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8" name="Rounded Rectangle 817"/>
            <p:cNvSpPr/>
            <p:nvPr/>
          </p:nvSpPr>
          <p:spPr>
            <a:xfrm>
              <a:off x="2733450" y="298479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Rounded Rectangle 818"/>
            <p:cNvSpPr/>
            <p:nvPr/>
          </p:nvSpPr>
          <p:spPr>
            <a:xfrm>
              <a:off x="2766953" y="309177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Rounded Rectangle 819"/>
            <p:cNvSpPr/>
            <p:nvPr/>
          </p:nvSpPr>
          <p:spPr>
            <a:xfrm>
              <a:off x="2875603" y="307126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Rounded Rectangle 820"/>
            <p:cNvSpPr/>
            <p:nvPr/>
          </p:nvSpPr>
          <p:spPr>
            <a:xfrm>
              <a:off x="2869117" y="297458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Triangle 283"/>
            <p:cNvSpPr/>
            <p:nvPr/>
          </p:nvSpPr>
          <p:spPr>
            <a:xfrm>
              <a:off x="2760785" y="432866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3" name="Triangle 284"/>
            <p:cNvSpPr/>
            <p:nvPr/>
          </p:nvSpPr>
          <p:spPr>
            <a:xfrm>
              <a:off x="2868564" y="419984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4" name="Triangle 285"/>
            <p:cNvSpPr/>
            <p:nvPr/>
          </p:nvSpPr>
          <p:spPr>
            <a:xfrm>
              <a:off x="2745393" y="422615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5" name="Triangle 286"/>
            <p:cNvSpPr/>
            <p:nvPr/>
          </p:nvSpPr>
          <p:spPr>
            <a:xfrm>
              <a:off x="2849026" y="429895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8" name="Rounded Rectangle 907"/>
            <p:cNvSpPr/>
            <p:nvPr/>
          </p:nvSpPr>
          <p:spPr>
            <a:xfrm>
              <a:off x="2451657" y="2814464"/>
              <a:ext cx="647167" cy="1758714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3645615" y="2732170"/>
            <a:ext cx="3264579" cy="117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Goal: Remove scheduler involvement for reduce tasks</a:t>
            </a:r>
          </a:p>
        </p:txBody>
      </p:sp>
    </p:spTree>
    <p:extLst>
      <p:ext uri="{BB962C8B-B14F-4D97-AF65-F5344CB8AC3E}">
        <p14:creationId xmlns:p14="http://schemas.microsoft.com/office/powerpoint/2010/main" val="339462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ight Arrow 375"/>
          <p:cNvSpPr/>
          <p:nvPr/>
        </p:nvSpPr>
        <p:spPr>
          <a:xfrm>
            <a:off x="1688869" y="1795776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5" name="Picture 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344366"/>
            <a:ext cx="387804" cy="38780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911071"/>
            <a:ext cx="387804" cy="387804"/>
          </a:xfrm>
          <a:prstGeom prst="rect">
            <a:avLst/>
          </a:prstGeom>
        </p:spPr>
      </p:pic>
      <p:pic>
        <p:nvPicPr>
          <p:cNvPr id="727" name="Picture 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3456873"/>
            <a:ext cx="387804" cy="38780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4151583"/>
            <a:ext cx="387804" cy="387804"/>
          </a:xfrm>
          <a:prstGeom prst="rect">
            <a:avLst/>
          </a:prstGeom>
        </p:spPr>
      </p:pic>
      <p:sp>
        <p:nvSpPr>
          <p:cNvPr id="729" name="Rectangle 728"/>
          <p:cNvSpPr/>
          <p:nvPr/>
        </p:nvSpPr>
        <p:spPr>
          <a:xfrm rot="5400000">
            <a:off x="1285459" y="3768018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1758772" y="243160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1" name="Oval 730"/>
          <p:cNvSpPr/>
          <p:nvPr/>
        </p:nvSpPr>
        <p:spPr>
          <a:xfrm>
            <a:off x="1760944" y="298741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1758772" y="354087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3" name="Oval 732"/>
          <p:cNvSpPr/>
          <p:nvPr/>
        </p:nvSpPr>
        <p:spPr>
          <a:xfrm>
            <a:off x="1758772" y="422523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4" name="Right Arrow 733"/>
          <p:cNvSpPr/>
          <p:nvPr/>
        </p:nvSpPr>
        <p:spPr>
          <a:xfrm>
            <a:off x="1993285" y="233899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ight Arrow 734"/>
          <p:cNvSpPr/>
          <p:nvPr/>
        </p:nvSpPr>
        <p:spPr>
          <a:xfrm>
            <a:off x="2009189" y="289600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6" name="Right Arrow 735"/>
          <p:cNvSpPr/>
          <p:nvPr/>
        </p:nvSpPr>
        <p:spPr>
          <a:xfrm>
            <a:off x="2005115" y="344798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7" name="Right Arrow 736"/>
          <p:cNvSpPr/>
          <p:nvPr/>
        </p:nvSpPr>
        <p:spPr>
          <a:xfrm>
            <a:off x="2005115" y="414552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2" name="Picture 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6" y="1796421"/>
            <a:ext cx="387804" cy="387804"/>
          </a:xfrm>
          <a:prstGeom prst="rect">
            <a:avLst/>
          </a:prstGeom>
        </p:spPr>
      </p:pic>
      <p:cxnSp>
        <p:nvCxnSpPr>
          <p:cNvPr id="743" name="Straight Arrow Connector 742"/>
          <p:cNvCxnSpPr>
            <a:stCxn id="376" idx="1"/>
            <a:endCxn id="730" idx="2"/>
          </p:cNvCxnSpPr>
          <p:nvPr/>
        </p:nvCxnSpPr>
        <p:spPr>
          <a:xfrm>
            <a:off x="1688869" y="197675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stCxn id="376" idx="1"/>
            <a:endCxn id="731" idx="2"/>
          </p:cNvCxnSpPr>
          <p:nvPr/>
        </p:nvCxnSpPr>
        <p:spPr>
          <a:xfrm>
            <a:off x="1688869" y="197675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>
            <a:stCxn id="376" idx="1"/>
            <a:endCxn id="732" idx="3"/>
          </p:cNvCxnSpPr>
          <p:nvPr/>
        </p:nvCxnSpPr>
        <p:spPr>
          <a:xfrm>
            <a:off x="1688869" y="197675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376" idx="1"/>
            <a:endCxn id="733" idx="2"/>
          </p:cNvCxnSpPr>
          <p:nvPr/>
        </p:nvCxnSpPr>
        <p:spPr>
          <a:xfrm>
            <a:off x="1688869" y="1976758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" name="Rounded Rectangle 803"/>
          <p:cNvSpPr/>
          <p:nvPr/>
        </p:nvSpPr>
        <p:spPr>
          <a:xfrm>
            <a:off x="2127306" y="30784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5" name="Oval 804"/>
          <p:cNvSpPr/>
          <p:nvPr/>
        </p:nvSpPr>
        <p:spPr>
          <a:xfrm>
            <a:off x="2229524" y="299696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6" name="Triangle 265"/>
          <p:cNvSpPr/>
          <p:nvPr/>
        </p:nvSpPr>
        <p:spPr>
          <a:xfrm>
            <a:off x="2006724" y="29950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7" name="Triangle 266"/>
          <p:cNvSpPr/>
          <p:nvPr/>
        </p:nvSpPr>
        <p:spPr>
          <a:xfrm>
            <a:off x="2205321" y="354179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" name="Oval 807"/>
          <p:cNvSpPr/>
          <p:nvPr/>
        </p:nvSpPr>
        <p:spPr>
          <a:xfrm>
            <a:off x="2066515" y="362575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9" name="Rounded Rectangle 808"/>
          <p:cNvSpPr/>
          <p:nvPr/>
        </p:nvSpPr>
        <p:spPr>
          <a:xfrm>
            <a:off x="2161327" y="363894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0" name="Triangle 269"/>
          <p:cNvSpPr/>
          <p:nvPr/>
        </p:nvSpPr>
        <p:spPr>
          <a:xfrm>
            <a:off x="2007967" y="353042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1" name="Triangle 270"/>
          <p:cNvSpPr/>
          <p:nvPr/>
        </p:nvSpPr>
        <p:spPr>
          <a:xfrm>
            <a:off x="2063051" y="2503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2" name="Oval 811"/>
          <p:cNvSpPr/>
          <p:nvPr/>
        </p:nvSpPr>
        <p:spPr>
          <a:xfrm>
            <a:off x="2187591" y="252042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3" name="Oval 812"/>
          <p:cNvSpPr/>
          <p:nvPr/>
        </p:nvSpPr>
        <p:spPr>
          <a:xfrm>
            <a:off x="2000126" y="243551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Triangle 274"/>
          <p:cNvSpPr/>
          <p:nvPr/>
        </p:nvSpPr>
        <p:spPr>
          <a:xfrm>
            <a:off x="2129043" y="242509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riangle 275"/>
          <p:cNvSpPr/>
          <p:nvPr/>
        </p:nvSpPr>
        <p:spPr>
          <a:xfrm>
            <a:off x="2044359" y="42365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6" name="Rounded Rectangle 815"/>
          <p:cNvSpPr/>
          <p:nvPr/>
        </p:nvSpPr>
        <p:spPr>
          <a:xfrm>
            <a:off x="2029446" y="433365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7" name="Rounded Rectangle 816"/>
          <p:cNvSpPr/>
          <p:nvPr/>
        </p:nvSpPr>
        <p:spPr>
          <a:xfrm>
            <a:off x="2153210" y="42812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6" name="Group 305"/>
          <p:cNvGrpSpPr/>
          <p:nvPr/>
        </p:nvGrpSpPr>
        <p:grpSpPr>
          <a:xfrm>
            <a:off x="1734597" y="885326"/>
            <a:ext cx="795089" cy="734904"/>
            <a:chOff x="3734124" y="1555850"/>
            <a:chExt cx="1720526" cy="1590289"/>
          </a:xfrm>
        </p:grpSpPr>
        <p:sp>
          <p:nvSpPr>
            <p:cNvPr id="307" name="Oval 306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Arrow Connector 312"/>
            <p:cNvCxnSpPr>
              <a:endCxn id="311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0" idx="6"/>
              <a:endCxn id="312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>
              <a:stCxn id="308" idx="6"/>
              <a:endCxn id="311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>
              <a:stCxn id="309" idx="6"/>
              <a:endCxn id="312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09" idx="6"/>
              <a:endCxn id="311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0" idx="6"/>
              <a:endCxn id="311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>
              <a:stCxn id="308" idx="6"/>
              <a:endCxn id="312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307" idx="6"/>
              <a:endCxn id="312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907" name="Rectangle 906"/>
          <p:cNvSpPr/>
          <p:nvPr/>
        </p:nvSpPr>
        <p:spPr>
          <a:xfrm>
            <a:off x="1948781" y="4552858"/>
            <a:ext cx="4255165" cy="5898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(1)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Pre-schedule 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reduce tasks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99818" y="2899681"/>
            <a:ext cx="546381" cy="1601811"/>
            <a:chOff x="2499818" y="2899681"/>
            <a:chExt cx="546381" cy="1601811"/>
          </a:xfrm>
        </p:grpSpPr>
        <p:sp>
          <p:nvSpPr>
            <p:cNvPr id="738" name="Oval 737"/>
            <p:cNvSpPr/>
            <p:nvPr/>
          </p:nvSpPr>
          <p:spPr>
            <a:xfrm>
              <a:off x="2499818" y="2993719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/>
            <p:cNvSpPr/>
            <p:nvPr/>
          </p:nvSpPr>
          <p:spPr>
            <a:xfrm>
              <a:off x="2509138" y="421973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Right Arrow 739"/>
            <p:cNvSpPr/>
            <p:nvPr/>
          </p:nvSpPr>
          <p:spPr>
            <a:xfrm>
              <a:off x="2722982" y="2899681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1" name="Right Arrow 740"/>
            <p:cNvSpPr/>
            <p:nvPr/>
          </p:nvSpPr>
          <p:spPr>
            <a:xfrm>
              <a:off x="2740988" y="4139529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8" name="Rounded Rectangle 817"/>
            <p:cNvSpPr/>
            <p:nvPr/>
          </p:nvSpPr>
          <p:spPr>
            <a:xfrm>
              <a:off x="2733450" y="298479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Rounded Rectangle 818"/>
            <p:cNvSpPr/>
            <p:nvPr/>
          </p:nvSpPr>
          <p:spPr>
            <a:xfrm>
              <a:off x="2766953" y="309177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Rounded Rectangle 819"/>
            <p:cNvSpPr/>
            <p:nvPr/>
          </p:nvSpPr>
          <p:spPr>
            <a:xfrm>
              <a:off x="2875603" y="307126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Rounded Rectangle 820"/>
            <p:cNvSpPr/>
            <p:nvPr/>
          </p:nvSpPr>
          <p:spPr>
            <a:xfrm>
              <a:off x="2869117" y="297458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Triangle 283"/>
            <p:cNvSpPr/>
            <p:nvPr/>
          </p:nvSpPr>
          <p:spPr>
            <a:xfrm>
              <a:off x="2760785" y="432866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3" name="Triangle 284"/>
            <p:cNvSpPr/>
            <p:nvPr/>
          </p:nvSpPr>
          <p:spPr>
            <a:xfrm>
              <a:off x="2868564" y="419984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4" name="Triangle 285"/>
            <p:cNvSpPr/>
            <p:nvPr/>
          </p:nvSpPr>
          <p:spPr>
            <a:xfrm>
              <a:off x="2745393" y="422615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5" name="Triangle 286"/>
            <p:cNvSpPr/>
            <p:nvPr/>
          </p:nvSpPr>
          <p:spPr>
            <a:xfrm>
              <a:off x="2849026" y="429895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5" name="Rectangle 304"/>
          <p:cNvSpPr/>
          <p:nvPr/>
        </p:nvSpPr>
        <p:spPr>
          <a:xfrm>
            <a:off x="2554508" y="2090194"/>
            <a:ext cx="601974" cy="6507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Oswald Regular"/>
                <a:ea typeface="Oswald" charset="0"/>
                <a:cs typeface="Oswald Regular"/>
              </a:rPr>
              <a:t>?</a:t>
            </a:r>
          </a:p>
        </p:txBody>
      </p:sp>
      <p:cxnSp>
        <p:nvCxnSpPr>
          <p:cNvPr id="155" name="Straight Arrow Connector 154"/>
          <p:cNvCxnSpPr>
            <a:stCxn id="734" idx="3"/>
          </p:cNvCxnSpPr>
          <p:nvPr/>
        </p:nvCxnSpPr>
        <p:spPr>
          <a:xfrm flipV="1">
            <a:off x="2383629" y="1976758"/>
            <a:ext cx="68028" cy="54321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735" idx="3"/>
          </p:cNvCxnSpPr>
          <p:nvPr/>
        </p:nvCxnSpPr>
        <p:spPr>
          <a:xfrm flipV="1">
            <a:off x="2383629" y="1976758"/>
            <a:ext cx="68028" cy="110023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736" idx="3"/>
          </p:cNvCxnSpPr>
          <p:nvPr/>
        </p:nvCxnSpPr>
        <p:spPr>
          <a:xfrm flipV="1">
            <a:off x="2383630" y="1976758"/>
            <a:ext cx="68027" cy="165220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737" idx="3"/>
          </p:cNvCxnSpPr>
          <p:nvPr/>
        </p:nvCxnSpPr>
        <p:spPr>
          <a:xfrm flipV="1">
            <a:off x="2383630" y="1976758"/>
            <a:ext cx="68027" cy="234974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endCxn id="738" idx="2"/>
          </p:cNvCxnSpPr>
          <p:nvPr/>
        </p:nvCxnSpPr>
        <p:spPr>
          <a:xfrm>
            <a:off x="2451657" y="1976758"/>
            <a:ext cx="48161" cy="111196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endCxn id="739" idx="2"/>
          </p:cNvCxnSpPr>
          <p:nvPr/>
        </p:nvCxnSpPr>
        <p:spPr>
          <a:xfrm>
            <a:off x="2451657" y="1976758"/>
            <a:ext cx="57481" cy="23379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2293924" y="1930140"/>
            <a:ext cx="299956" cy="2479602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3645615" y="2732170"/>
            <a:ext cx="3264579" cy="117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Goal: Remove scheduler involvement for reduce tasks</a:t>
            </a:r>
          </a:p>
        </p:txBody>
      </p:sp>
    </p:spTree>
    <p:extLst>
      <p:ext uri="{BB962C8B-B14F-4D97-AF65-F5344CB8AC3E}">
        <p14:creationId xmlns:p14="http://schemas.microsoft.com/office/powerpoint/2010/main" val="70748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ight Arrow 146"/>
          <p:cNvSpPr/>
          <p:nvPr/>
        </p:nvSpPr>
        <p:spPr>
          <a:xfrm>
            <a:off x="852322" y="1794277"/>
            <a:ext cx="213723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22"/>
            <a:ext cx="8229600" cy="857250"/>
          </a:xfrm>
        </p:spPr>
        <p:txBody>
          <a:bodyPr/>
          <a:lstStyle/>
          <a:p>
            <a:pPr algn="ctr"/>
            <a:r>
              <a:rPr lang="en-US" dirty="0" smtClean="0"/>
              <a:t>coordinating shuffles: Existing systems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1464406" y="840166"/>
            <a:ext cx="795089" cy="734904"/>
            <a:chOff x="3734123" y="1555852"/>
            <a:chExt cx="1720526" cy="1590291"/>
          </a:xfrm>
        </p:grpSpPr>
        <p:sp>
          <p:nvSpPr>
            <p:cNvPr id="44" name="Oval 43"/>
            <p:cNvSpPr/>
            <p:nvPr/>
          </p:nvSpPr>
          <p:spPr>
            <a:xfrm>
              <a:off x="3848565" y="1555852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848565" y="1881937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49145" y="264130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49145" y="295613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857661" y="1881937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857661" y="2641304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4039154" y="1650860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4039154" y="2736312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038574" y="1976943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4039154" y="2736312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039154" y="1976943"/>
              <a:ext cx="818507" cy="759369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039154" y="2044120"/>
              <a:ext cx="846335" cy="100701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038574" y="1976943"/>
              <a:ext cx="819086" cy="759369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4038574" y="1650858"/>
              <a:ext cx="819086" cy="108545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 rot="5400000">
              <a:off x="3761874" y="1984917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749789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3" y="2324479"/>
            <a:ext cx="387804" cy="3878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3" y="2891184"/>
            <a:ext cx="387804" cy="38780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3" y="3436986"/>
            <a:ext cx="387804" cy="38780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3" y="4131696"/>
            <a:ext cx="387804" cy="387804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 rot="5400000">
            <a:off x="482121" y="3748131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955434" y="2411719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957606" y="296752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955434" y="3520990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55434" y="420534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>
            <a:off x="1189947" y="2319106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>
            <a:off x="1205851" y="2876121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/>
          <p:cNvSpPr/>
          <p:nvPr/>
        </p:nvSpPr>
        <p:spPr>
          <a:xfrm>
            <a:off x="1201777" y="3428093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Arrow 108"/>
          <p:cNvSpPr/>
          <p:nvPr/>
        </p:nvSpPr>
        <p:spPr>
          <a:xfrm>
            <a:off x="1201777" y="4125634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1762874" y="2424344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772194" y="2967525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12" name="Right Arrow 111"/>
          <p:cNvSpPr/>
          <p:nvPr/>
        </p:nvSpPr>
        <p:spPr>
          <a:xfrm>
            <a:off x="1986038" y="2330306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Arrow 112"/>
          <p:cNvSpPr/>
          <p:nvPr/>
        </p:nvSpPr>
        <p:spPr>
          <a:xfrm>
            <a:off x="2004044" y="2887321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18" y="1776534"/>
            <a:ext cx="387804" cy="387804"/>
          </a:xfrm>
          <a:prstGeom prst="rect">
            <a:avLst/>
          </a:prstGeom>
        </p:spPr>
      </p:pic>
      <p:cxnSp>
        <p:nvCxnSpPr>
          <p:cNvPr id="115" name="Straight Arrow Connector 114"/>
          <p:cNvCxnSpPr/>
          <p:nvPr/>
        </p:nvCxnSpPr>
        <p:spPr>
          <a:xfrm>
            <a:off x="885531" y="1956871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885531" y="1956871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885531" y="1956871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885531" y="1956871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1580291" y="1936147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1580291" y="1936146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613500" y="1937106"/>
            <a:ext cx="80795" cy="58224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617169" y="1942879"/>
            <a:ext cx="86446" cy="111965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1580292" y="1936145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1580292" y="1934295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ounded Rectangle 124"/>
          <p:cNvSpPr/>
          <p:nvPr/>
        </p:nvSpPr>
        <p:spPr>
          <a:xfrm>
            <a:off x="1323968" y="305859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426186" y="297707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riangle 126"/>
          <p:cNvSpPr/>
          <p:nvPr/>
        </p:nvSpPr>
        <p:spPr>
          <a:xfrm>
            <a:off x="1203386" y="297517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riangle 127"/>
          <p:cNvSpPr/>
          <p:nvPr/>
        </p:nvSpPr>
        <p:spPr>
          <a:xfrm>
            <a:off x="1401983" y="3521907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263177" y="360586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/>
          <p:cNvSpPr/>
          <p:nvPr/>
        </p:nvSpPr>
        <p:spPr>
          <a:xfrm>
            <a:off x="1357989" y="361906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riangle 130"/>
          <p:cNvSpPr/>
          <p:nvPr/>
        </p:nvSpPr>
        <p:spPr>
          <a:xfrm>
            <a:off x="1204629" y="351054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riangle 131"/>
          <p:cNvSpPr/>
          <p:nvPr/>
        </p:nvSpPr>
        <p:spPr>
          <a:xfrm>
            <a:off x="1259713" y="248346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384253" y="250053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1196788" y="241562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riangle 134"/>
          <p:cNvSpPr/>
          <p:nvPr/>
        </p:nvSpPr>
        <p:spPr>
          <a:xfrm>
            <a:off x="1325705" y="240521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riangle 135"/>
          <p:cNvSpPr/>
          <p:nvPr/>
        </p:nvSpPr>
        <p:spPr>
          <a:xfrm>
            <a:off x="1241021" y="421667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1226108" y="431376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137"/>
          <p:cNvSpPr/>
          <p:nvPr/>
        </p:nvSpPr>
        <p:spPr>
          <a:xfrm>
            <a:off x="1349872" y="426133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/>
          <p:cNvSpPr/>
          <p:nvPr/>
        </p:nvSpPr>
        <p:spPr>
          <a:xfrm>
            <a:off x="1996506" y="241541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/>
          <p:cNvSpPr/>
          <p:nvPr/>
        </p:nvSpPr>
        <p:spPr>
          <a:xfrm>
            <a:off x="2030009" y="252239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/>
          <p:cNvSpPr/>
          <p:nvPr/>
        </p:nvSpPr>
        <p:spPr>
          <a:xfrm>
            <a:off x="2138659" y="250189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2132173" y="240521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riangle 142"/>
          <p:cNvSpPr/>
          <p:nvPr/>
        </p:nvSpPr>
        <p:spPr>
          <a:xfrm>
            <a:off x="2023841" y="307646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riangle 143"/>
          <p:cNvSpPr/>
          <p:nvPr/>
        </p:nvSpPr>
        <p:spPr>
          <a:xfrm>
            <a:off x="2131620" y="294763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riangle 144"/>
          <p:cNvSpPr/>
          <p:nvPr/>
        </p:nvSpPr>
        <p:spPr>
          <a:xfrm>
            <a:off x="2008449" y="297394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iangle 145"/>
          <p:cNvSpPr/>
          <p:nvPr/>
        </p:nvSpPr>
        <p:spPr>
          <a:xfrm>
            <a:off x="2112082" y="304674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218372" y="2410144"/>
            <a:ext cx="200243" cy="200243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ross 4"/>
          <p:cNvSpPr/>
          <p:nvPr/>
        </p:nvSpPr>
        <p:spPr>
          <a:xfrm>
            <a:off x="232017" y="2999486"/>
            <a:ext cx="172823" cy="172823"/>
          </a:xfrm>
          <a:prstGeom prst="plus">
            <a:avLst>
              <a:gd name="adj" fmla="val 3667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232556" y="3520990"/>
            <a:ext cx="186059" cy="186059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250730" y="4243225"/>
            <a:ext cx="141084" cy="141084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>
            <a:stCxn id="112" idx="3"/>
          </p:cNvCxnSpPr>
          <p:nvPr/>
        </p:nvCxnSpPr>
        <p:spPr>
          <a:xfrm flipV="1">
            <a:off x="2309255" y="1956871"/>
            <a:ext cx="32214" cy="55441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13" idx="3"/>
          </p:cNvCxnSpPr>
          <p:nvPr/>
        </p:nvCxnSpPr>
        <p:spPr>
          <a:xfrm flipV="1">
            <a:off x="2304264" y="1956871"/>
            <a:ext cx="37205" cy="111143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>
            <a:off x="4998634" y="1474523"/>
            <a:ext cx="888568" cy="88856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06967" y="3273392"/>
            <a:ext cx="888568" cy="88856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6042250" y="1034759"/>
            <a:ext cx="1511510" cy="1692704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>
            <a:off x="6091203" y="2898321"/>
            <a:ext cx="1403965" cy="1692704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6091203" y="1432777"/>
            <a:ext cx="411472" cy="4114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6247879" y="1933073"/>
            <a:ext cx="411472" cy="4114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6755976" y="1837168"/>
            <a:ext cx="411472" cy="4114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6725644" y="1385044"/>
            <a:ext cx="411472" cy="4114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riangle 157"/>
          <p:cNvSpPr/>
          <p:nvPr/>
        </p:nvSpPr>
        <p:spPr>
          <a:xfrm>
            <a:off x="6183782" y="3782826"/>
            <a:ext cx="477307" cy="41147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riangle 158"/>
          <p:cNvSpPr/>
          <p:nvPr/>
        </p:nvSpPr>
        <p:spPr>
          <a:xfrm>
            <a:off x="6687806" y="3180363"/>
            <a:ext cx="477307" cy="41147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riangle 159"/>
          <p:cNvSpPr/>
          <p:nvPr/>
        </p:nvSpPr>
        <p:spPr>
          <a:xfrm>
            <a:off x="6111802" y="3303415"/>
            <a:ext cx="477307" cy="41147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iangle 160"/>
          <p:cNvSpPr/>
          <p:nvPr/>
        </p:nvSpPr>
        <p:spPr>
          <a:xfrm>
            <a:off x="6596437" y="3643870"/>
            <a:ext cx="477307" cy="41147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1722723" y="2248640"/>
            <a:ext cx="586532" cy="10547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4692508" y="840166"/>
            <a:ext cx="3127952" cy="40620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1722723" y="840166"/>
            <a:ext cx="2956925" cy="140847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1722723" y="3303415"/>
            <a:ext cx="2926533" cy="15987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Cross 166"/>
          <p:cNvSpPr/>
          <p:nvPr/>
        </p:nvSpPr>
        <p:spPr>
          <a:xfrm>
            <a:off x="5474564" y="1678157"/>
            <a:ext cx="172823" cy="172823"/>
          </a:xfrm>
          <a:prstGeom prst="plus">
            <a:avLst>
              <a:gd name="adj" fmla="val 3667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Diamond 167"/>
          <p:cNvSpPr/>
          <p:nvPr/>
        </p:nvSpPr>
        <p:spPr>
          <a:xfrm>
            <a:off x="5157897" y="1831473"/>
            <a:ext cx="186059" cy="186059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Heart 168"/>
          <p:cNvSpPr/>
          <p:nvPr/>
        </p:nvSpPr>
        <p:spPr>
          <a:xfrm>
            <a:off x="5440581" y="2017532"/>
            <a:ext cx="141084" cy="141084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5-Point Star 169"/>
          <p:cNvSpPr/>
          <p:nvPr/>
        </p:nvSpPr>
        <p:spPr>
          <a:xfrm>
            <a:off x="5281869" y="3386103"/>
            <a:ext cx="200243" cy="200243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Cross 170"/>
          <p:cNvSpPr/>
          <p:nvPr/>
        </p:nvSpPr>
        <p:spPr>
          <a:xfrm>
            <a:off x="5525364" y="3557757"/>
            <a:ext cx="172823" cy="172823"/>
          </a:xfrm>
          <a:prstGeom prst="plus">
            <a:avLst>
              <a:gd name="adj" fmla="val 3667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Diamond 171"/>
          <p:cNvSpPr/>
          <p:nvPr/>
        </p:nvSpPr>
        <p:spPr>
          <a:xfrm>
            <a:off x="5208697" y="3711073"/>
            <a:ext cx="186059" cy="186059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Heart 172"/>
          <p:cNvSpPr/>
          <p:nvPr/>
        </p:nvSpPr>
        <p:spPr>
          <a:xfrm>
            <a:off x="5491381" y="3897132"/>
            <a:ext cx="141084" cy="141084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017987" y="1916311"/>
            <a:ext cx="1605380" cy="1569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Metadata describes shuffle data location</a:t>
            </a:r>
          </a:p>
        </p:txBody>
      </p:sp>
      <p:cxnSp>
        <p:nvCxnSpPr>
          <p:cNvPr id="175" name="Straight Arrow Connector 174"/>
          <p:cNvCxnSpPr>
            <a:endCxn id="150" idx="2"/>
          </p:cNvCxnSpPr>
          <p:nvPr/>
        </p:nvCxnSpPr>
        <p:spPr>
          <a:xfrm flipV="1">
            <a:off x="4445000" y="1918807"/>
            <a:ext cx="553634" cy="32983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7527315" y="1298485"/>
            <a:ext cx="1605380" cy="1569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Data fetched from remote machines</a:t>
            </a:r>
          </a:p>
        </p:txBody>
      </p:sp>
      <p:cxnSp>
        <p:nvCxnSpPr>
          <p:cNvPr id="177" name="Straight Arrow Connector 176"/>
          <p:cNvCxnSpPr/>
          <p:nvPr/>
        </p:nvCxnSpPr>
        <p:spPr>
          <a:xfrm>
            <a:off x="6911842" y="1506691"/>
            <a:ext cx="685170" cy="25787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9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4" grpId="1" animBg="1"/>
      <p:bldP spid="17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ight Arrow 146"/>
          <p:cNvSpPr/>
          <p:nvPr/>
        </p:nvSpPr>
        <p:spPr>
          <a:xfrm>
            <a:off x="3735222" y="1827583"/>
            <a:ext cx="213723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22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coordinating shuffles: Pre-scheduling</a:t>
            </a:r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347306" y="873472"/>
            <a:ext cx="795089" cy="734904"/>
            <a:chOff x="3734123" y="1555852"/>
            <a:chExt cx="1720526" cy="1590291"/>
          </a:xfrm>
        </p:grpSpPr>
        <p:sp>
          <p:nvSpPr>
            <p:cNvPr id="44" name="Oval 43"/>
            <p:cNvSpPr/>
            <p:nvPr/>
          </p:nvSpPr>
          <p:spPr>
            <a:xfrm>
              <a:off x="3848565" y="1555852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848565" y="1881937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49145" y="264130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49145" y="295613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857661" y="1881937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857661" y="2641304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4039154" y="1650860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4039154" y="2736312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038574" y="1976943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4039154" y="2736312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039154" y="1976943"/>
              <a:ext cx="818507" cy="759369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039154" y="2044120"/>
              <a:ext cx="846335" cy="100701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038574" y="1976943"/>
              <a:ext cx="819086" cy="759369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4038574" y="1650858"/>
              <a:ext cx="819086" cy="108545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 rot="5400000">
              <a:off x="3761874" y="1984917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4749789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>
                <a:latin typeface="Open Sans Cond Light"/>
                <a:cs typeface="Open Sans Cond Light"/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43" y="2357785"/>
            <a:ext cx="387804" cy="3878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43" y="2924490"/>
            <a:ext cx="387804" cy="38780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43" y="3470292"/>
            <a:ext cx="387804" cy="38780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43" y="4165002"/>
            <a:ext cx="387804" cy="387804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 rot="5400000">
            <a:off x="3365021" y="3781437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>
              <a:latin typeface="Open Sans Cond Light"/>
              <a:cs typeface="Open Sans Cond Light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292250" y="242199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294422" y="297780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292250" y="353126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292250" y="421562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>
            <a:off x="4526765" y="232938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>
            <a:off x="4542667" y="288639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/>
          <p:cNvSpPr/>
          <p:nvPr/>
        </p:nvSpPr>
        <p:spPr>
          <a:xfrm>
            <a:off x="4538593" y="343837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Arrow 108"/>
          <p:cNvSpPr/>
          <p:nvPr/>
        </p:nvSpPr>
        <p:spPr>
          <a:xfrm>
            <a:off x="4538593" y="413591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177676" y="241548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186996" y="295866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12" name="Right Arrow 111"/>
          <p:cNvSpPr/>
          <p:nvPr/>
        </p:nvSpPr>
        <p:spPr>
          <a:xfrm>
            <a:off x="5400840" y="2321449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Arrow 112"/>
          <p:cNvSpPr/>
          <p:nvPr/>
        </p:nvSpPr>
        <p:spPr>
          <a:xfrm>
            <a:off x="5405996" y="287209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418" y="1809840"/>
            <a:ext cx="387804" cy="387804"/>
          </a:xfrm>
          <a:prstGeom prst="rect">
            <a:avLst/>
          </a:prstGeom>
        </p:spPr>
      </p:pic>
      <p:cxnSp>
        <p:nvCxnSpPr>
          <p:cNvPr id="115" name="Straight Arrow Connector 114"/>
          <p:cNvCxnSpPr>
            <a:endCxn id="102" idx="2"/>
          </p:cNvCxnSpPr>
          <p:nvPr/>
        </p:nvCxnSpPr>
        <p:spPr>
          <a:xfrm>
            <a:off x="4166767" y="1995612"/>
            <a:ext cx="125483" cy="52138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endCxn id="104" idx="2"/>
          </p:cNvCxnSpPr>
          <p:nvPr/>
        </p:nvCxnSpPr>
        <p:spPr>
          <a:xfrm>
            <a:off x="4166767" y="1995612"/>
            <a:ext cx="125483" cy="163066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endCxn id="105" idx="2"/>
          </p:cNvCxnSpPr>
          <p:nvPr/>
        </p:nvCxnSpPr>
        <p:spPr>
          <a:xfrm>
            <a:off x="4166768" y="1995612"/>
            <a:ext cx="125482" cy="231501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endCxn id="103" idx="2"/>
          </p:cNvCxnSpPr>
          <p:nvPr/>
        </p:nvCxnSpPr>
        <p:spPr>
          <a:xfrm>
            <a:off x="4166767" y="1995612"/>
            <a:ext cx="127655" cy="107719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ounded Rectangle 124"/>
          <p:cNvSpPr/>
          <p:nvPr/>
        </p:nvSpPr>
        <p:spPr>
          <a:xfrm>
            <a:off x="4660784" y="306886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763002" y="298735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riangle 126"/>
          <p:cNvSpPr/>
          <p:nvPr/>
        </p:nvSpPr>
        <p:spPr>
          <a:xfrm>
            <a:off x="4540202" y="298545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riangle 127"/>
          <p:cNvSpPr/>
          <p:nvPr/>
        </p:nvSpPr>
        <p:spPr>
          <a:xfrm>
            <a:off x="4738799" y="353218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599993" y="361614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/>
          <p:cNvSpPr/>
          <p:nvPr/>
        </p:nvSpPr>
        <p:spPr>
          <a:xfrm>
            <a:off x="4694805" y="362933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riangle 130"/>
          <p:cNvSpPr/>
          <p:nvPr/>
        </p:nvSpPr>
        <p:spPr>
          <a:xfrm>
            <a:off x="4541445" y="352081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riangle 131"/>
          <p:cNvSpPr/>
          <p:nvPr/>
        </p:nvSpPr>
        <p:spPr>
          <a:xfrm>
            <a:off x="4596529" y="249373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4721069" y="251081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4533604" y="242590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riangle 134"/>
          <p:cNvSpPr/>
          <p:nvPr/>
        </p:nvSpPr>
        <p:spPr>
          <a:xfrm>
            <a:off x="4662521" y="241548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riangle 135"/>
          <p:cNvSpPr/>
          <p:nvPr/>
        </p:nvSpPr>
        <p:spPr>
          <a:xfrm>
            <a:off x="4577837" y="422695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4562924" y="432404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137"/>
          <p:cNvSpPr/>
          <p:nvPr/>
        </p:nvSpPr>
        <p:spPr>
          <a:xfrm>
            <a:off x="4686688" y="427161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/>
          <p:cNvSpPr/>
          <p:nvPr/>
        </p:nvSpPr>
        <p:spPr>
          <a:xfrm>
            <a:off x="5411308" y="240656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/>
          <p:cNvSpPr/>
          <p:nvPr/>
        </p:nvSpPr>
        <p:spPr>
          <a:xfrm>
            <a:off x="5444811" y="251354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/>
          <p:cNvSpPr/>
          <p:nvPr/>
        </p:nvSpPr>
        <p:spPr>
          <a:xfrm>
            <a:off x="5553461" y="249303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5546975" y="239635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riangle 142"/>
          <p:cNvSpPr/>
          <p:nvPr/>
        </p:nvSpPr>
        <p:spPr>
          <a:xfrm>
            <a:off x="5438643" y="30676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riangle 143"/>
          <p:cNvSpPr/>
          <p:nvPr/>
        </p:nvSpPr>
        <p:spPr>
          <a:xfrm>
            <a:off x="5546422" y="293877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riangle 144"/>
          <p:cNvSpPr/>
          <p:nvPr/>
        </p:nvSpPr>
        <p:spPr>
          <a:xfrm>
            <a:off x="5423251" y="296508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iangle 145"/>
          <p:cNvSpPr/>
          <p:nvPr/>
        </p:nvSpPr>
        <p:spPr>
          <a:xfrm>
            <a:off x="5526884" y="303789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3101272" y="2443450"/>
            <a:ext cx="200243" cy="200243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ross 4"/>
          <p:cNvSpPr/>
          <p:nvPr/>
        </p:nvSpPr>
        <p:spPr>
          <a:xfrm>
            <a:off x="3114917" y="3032792"/>
            <a:ext cx="172823" cy="172823"/>
          </a:xfrm>
          <a:prstGeom prst="plus">
            <a:avLst>
              <a:gd name="adj" fmla="val 3667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3115456" y="3554296"/>
            <a:ext cx="186059" cy="186059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3133630" y="4276531"/>
            <a:ext cx="141084" cy="141084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>
            <a:stCxn id="107" idx="3"/>
            <a:endCxn id="110" idx="2"/>
          </p:cNvCxnSpPr>
          <p:nvPr/>
        </p:nvCxnSpPr>
        <p:spPr>
          <a:xfrm flipV="1">
            <a:off x="4917107" y="2510492"/>
            <a:ext cx="260569" cy="55688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Oval 165"/>
          <p:cNvSpPr/>
          <p:nvPr/>
        </p:nvSpPr>
        <p:spPr>
          <a:xfrm>
            <a:off x="3998641" y="2421996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007961" y="296517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268995" y="1403681"/>
            <a:ext cx="2271491" cy="905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(1) Pre-schedule reducers</a:t>
            </a:r>
          </a:p>
        </p:txBody>
      </p:sp>
      <p:cxnSp>
        <p:nvCxnSpPr>
          <p:cNvPr id="180" name="Straight Arrow Connector 179"/>
          <p:cNvCxnSpPr/>
          <p:nvPr/>
        </p:nvCxnSpPr>
        <p:spPr>
          <a:xfrm>
            <a:off x="2628601" y="1703789"/>
            <a:ext cx="1191032" cy="70309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268995" y="2406887"/>
            <a:ext cx="2271491" cy="905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(2) Mappers get metadata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97905" y="2406887"/>
            <a:ext cx="184126" cy="206728"/>
            <a:chOff x="1390674" y="3554296"/>
            <a:chExt cx="373066" cy="418860"/>
          </a:xfrm>
        </p:grpSpPr>
        <p:sp>
          <p:nvSpPr>
            <p:cNvPr id="183" name="5-Point Star 182"/>
            <p:cNvSpPr/>
            <p:nvPr/>
          </p:nvSpPr>
          <p:spPr>
            <a:xfrm>
              <a:off x="1390674" y="3554296"/>
              <a:ext cx="200243" cy="200243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Cross 183"/>
            <p:cNvSpPr/>
            <p:nvPr/>
          </p:nvSpPr>
          <p:spPr>
            <a:xfrm>
              <a:off x="1590917" y="3800333"/>
              <a:ext cx="172823" cy="172823"/>
            </a:xfrm>
            <a:prstGeom prst="plus">
              <a:avLst>
                <a:gd name="adj" fmla="val 366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297905" y="2965177"/>
            <a:ext cx="184126" cy="206728"/>
            <a:chOff x="1390674" y="3554296"/>
            <a:chExt cx="373066" cy="418860"/>
          </a:xfrm>
        </p:grpSpPr>
        <p:sp>
          <p:nvSpPr>
            <p:cNvPr id="187" name="5-Point Star 186"/>
            <p:cNvSpPr/>
            <p:nvPr/>
          </p:nvSpPr>
          <p:spPr>
            <a:xfrm>
              <a:off x="1390674" y="3554296"/>
              <a:ext cx="200243" cy="200243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Cross 187"/>
            <p:cNvSpPr/>
            <p:nvPr/>
          </p:nvSpPr>
          <p:spPr>
            <a:xfrm>
              <a:off x="1590917" y="3800333"/>
              <a:ext cx="172823" cy="172823"/>
            </a:xfrm>
            <a:prstGeom prst="plus">
              <a:avLst>
                <a:gd name="adj" fmla="val 366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299117" y="3533627"/>
            <a:ext cx="184126" cy="206728"/>
            <a:chOff x="1390674" y="3554296"/>
            <a:chExt cx="373066" cy="418860"/>
          </a:xfrm>
        </p:grpSpPr>
        <p:sp>
          <p:nvSpPr>
            <p:cNvPr id="190" name="5-Point Star 189"/>
            <p:cNvSpPr/>
            <p:nvPr/>
          </p:nvSpPr>
          <p:spPr>
            <a:xfrm>
              <a:off x="1390674" y="3554296"/>
              <a:ext cx="200243" cy="200243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ross 190"/>
            <p:cNvSpPr/>
            <p:nvPr/>
          </p:nvSpPr>
          <p:spPr>
            <a:xfrm>
              <a:off x="1590917" y="3800333"/>
              <a:ext cx="172823" cy="172823"/>
            </a:xfrm>
            <a:prstGeom prst="plus">
              <a:avLst>
                <a:gd name="adj" fmla="val 366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285465" y="4221623"/>
            <a:ext cx="184126" cy="206728"/>
            <a:chOff x="1390674" y="3554296"/>
            <a:chExt cx="373066" cy="418860"/>
          </a:xfrm>
        </p:grpSpPr>
        <p:sp>
          <p:nvSpPr>
            <p:cNvPr id="193" name="5-Point Star 192"/>
            <p:cNvSpPr/>
            <p:nvPr/>
          </p:nvSpPr>
          <p:spPr>
            <a:xfrm>
              <a:off x="1390674" y="3554296"/>
              <a:ext cx="200243" cy="200243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ross 193"/>
            <p:cNvSpPr/>
            <p:nvPr/>
          </p:nvSpPr>
          <p:spPr>
            <a:xfrm>
              <a:off x="1590917" y="3800333"/>
              <a:ext cx="172823" cy="172823"/>
            </a:xfrm>
            <a:prstGeom prst="plus">
              <a:avLst>
                <a:gd name="adj" fmla="val 366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5" name="Straight Arrow Connector 194"/>
          <p:cNvCxnSpPr/>
          <p:nvPr/>
        </p:nvCxnSpPr>
        <p:spPr>
          <a:xfrm>
            <a:off x="2562609" y="2725723"/>
            <a:ext cx="1626041" cy="11731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14" idx="3"/>
            <a:endCxn id="166" idx="2"/>
          </p:cNvCxnSpPr>
          <p:nvPr/>
        </p:nvCxnSpPr>
        <p:spPr>
          <a:xfrm>
            <a:off x="3735222" y="2003742"/>
            <a:ext cx="263419" cy="5132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47" idx="1"/>
            <a:endCxn id="178" idx="2"/>
          </p:cNvCxnSpPr>
          <p:nvPr/>
        </p:nvCxnSpPr>
        <p:spPr>
          <a:xfrm>
            <a:off x="3735222" y="2008565"/>
            <a:ext cx="272739" cy="105161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06" idx="3"/>
            <a:endCxn id="111" idx="2"/>
          </p:cNvCxnSpPr>
          <p:nvPr/>
        </p:nvCxnSpPr>
        <p:spPr>
          <a:xfrm>
            <a:off x="4917109" y="2510365"/>
            <a:ext cx="269887" cy="5433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108" idx="3"/>
            <a:endCxn id="111" idx="2"/>
          </p:cNvCxnSpPr>
          <p:nvPr/>
        </p:nvCxnSpPr>
        <p:spPr>
          <a:xfrm flipV="1">
            <a:off x="4917108" y="3053673"/>
            <a:ext cx="269888" cy="56567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>
            <a:stCxn id="107" idx="3"/>
            <a:endCxn id="111" idx="2"/>
          </p:cNvCxnSpPr>
          <p:nvPr/>
        </p:nvCxnSpPr>
        <p:spPr>
          <a:xfrm flipV="1">
            <a:off x="4917107" y="3053673"/>
            <a:ext cx="269889" cy="137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09" idx="3"/>
            <a:endCxn id="111" idx="2"/>
          </p:cNvCxnSpPr>
          <p:nvPr/>
        </p:nvCxnSpPr>
        <p:spPr>
          <a:xfrm flipV="1">
            <a:off x="4917108" y="3053673"/>
            <a:ext cx="269888" cy="126322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06" idx="3"/>
            <a:endCxn id="110" idx="2"/>
          </p:cNvCxnSpPr>
          <p:nvPr/>
        </p:nvCxnSpPr>
        <p:spPr>
          <a:xfrm>
            <a:off x="4917109" y="2510365"/>
            <a:ext cx="260567" cy="12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08" idx="3"/>
            <a:endCxn id="110" idx="2"/>
          </p:cNvCxnSpPr>
          <p:nvPr/>
        </p:nvCxnSpPr>
        <p:spPr>
          <a:xfrm flipV="1">
            <a:off x="4917108" y="2510492"/>
            <a:ext cx="260568" cy="110886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09" idx="3"/>
            <a:endCxn id="110" idx="2"/>
          </p:cNvCxnSpPr>
          <p:nvPr/>
        </p:nvCxnSpPr>
        <p:spPr>
          <a:xfrm flipV="1">
            <a:off x="4917108" y="2510492"/>
            <a:ext cx="260568" cy="180640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6150682" y="3173567"/>
            <a:ext cx="2271491" cy="9054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Oswald Regular"/>
                <a:ea typeface="Oswald" charset="0"/>
                <a:cs typeface="Oswald Regular"/>
              </a:rPr>
              <a:t>(3) Mappers trigger reducers</a:t>
            </a:r>
          </a:p>
        </p:txBody>
      </p:sp>
      <p:cxnSp>
        <p:nvCxnSpPr>
          <p:cNvPr id="210" name="Straight Arrow Connector 209"/>
          <p:cNvCxnSpPr/>
          <p:nvPr/>
        </p:nvCxnSpPr>
        <p:spPr>
          <a:xfrm flipH="1" flipV="1">
            <a:off x="5114582" y="3387876"/>
            <a:ext cx="1036100" cy="5675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12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66" grpId="0" animBg="1"/>
      <p:bldP spid="178" grpId="0" animBg="1"/>
      <p:bldP spid="179" grpId="0" animBg="1"/>
      <p:bldP spid="181" grpId="0" animBg="1"/>
      <p:bldP spid="2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ight Arrow 375"/>
          <p:cNvSpPr/>
          <p:nvPr/>
        </p:nvSpPr>
        <p:spPr>
          <a:xfrm>
            <a:off x="1688869" y="1795776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5" name="Picture 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344366"/>
            <a:ext cx="387804" cy="38780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2911071"/>
            <a:ext cx="387804" cy="387804"/>
          </a:xfrm>
          <a:prstGeom prst="rect">
            <a:avLst/>
          </a:prstGeom>
        </p:spPr>
      </p:pic>
      <p:pic>
        <p:nvPicPr>
          <p:cNvPr id="727" name="Picture 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3456873"/>
            <a:ext cx="387804" cy="38780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81" y="4151583"/>
            <a:ext cx="387804" cy="387804"/>
          </a:xfrm>
          <a:prstGeom prst="rect">
            <a:avLst/>
          </a:prstGeom>
        </p:spPr>
      </p:pic>
      <p:sp>
        <p:nvSpPr>
          <p:cNvPr id="729" name="Rectangle 728"/>
          <p:cNvSpPr/>
          <p:nvPr/>
        </p:nvSpPr>
        <p:spPr>
          <a:xfrm rot="5400000">
            <a:off x="1285459" y="3768018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1758772" y="243160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1" name="Oval 730"/>
          <p:cNvSpPr/>
          <p:nvPr/>
        </p:nvSpPr>
        <p:spPr>
          <a:xfrm>
            <a:off x="1760944" y="298741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1758772" y="354087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3" name="Oval 732"/>
          <p:cNvSpPr/>
          <p:nvPr/>
        </p:nvSpPr>
        <p:spPr>
          <a:xfrm>
            <a:off x="1758772" y="422523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4" name="Right Arrow 733"/>
          <p:cNvSpPr/>
          <p:nvPr/>
        </p:nvSpPr>
        <p:spPr>
          <a:xfrm>
            <a:off x="1993285" y="233899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ight Arrow 734"/>
          <p:cNvSpPr/>
          <p:nvPr/>
        </p:nvSpPr>
        <p:spPr>
          <a:xfrm>
            <a:off x="2009189" y="289600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6" name="Right Arrow 735"/>
          <p:cNvSpPr/>
          <p:nvPr/>
        </p:nvSpPr>
        <p:spPr>
          <a:xfrm>
            <a:off x="2005115" y="344798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7" name="Right Arrow 736"/>
          <p:cNvSpPr/>
          <p:nvPr/>
        </p:nvSpPr>
        <p:spPr>
          <a:xfrm>
            <a:off x="2005115" y="414552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2" name="Picture 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6" y="1796421"/>
            <a:ext cx="387804" cy="387804"/>
          </a:xfrm>
          <a:prstGeom prst="rect">
            <a:avLst/>
          </a:prstGeom>
        </p:spPr>
      </p:pic>
      <p:cxnSp>
        <p:nvCxnSpPr>
          <p:cNvPr id="743" name="Straight Arrow Connector 742"/>
          <p:cNvCxnSpPr>
            <a:stCxn id="376" idx="1"/>
            <a:endCxn id="730" idx="2"/>
          </p:cNvCxnSpPr>
          <p:nvPr/>
        </p:nvCxnSpPr>
        <p:spPr>
          <a:xfrm>
            <a:off x="1688869" y="197675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stCxn id="376" idx="1"/>
            <a:endCxn id="731" idx="2"/>
          </p:cNvCxnSpPr>
          <p:nvPr/>
        </p:nvCxnSpPr>
        <p:spPr>
          <a:xfrm>
            <a:off x="1688869" y="197675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>
            <a:stCxn id="376" idx="1"/>
            <a:endCxn id="732" idx="3"/>
          </p:cNvCxnSpPr>
          <p:nvPr/>
        </p:nvCxnSpPr>
        <p:spPr>
          <a:xfrm>
            <a:off x="1688869" y="197675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376" idx="1"/>
            <a:endCxn id="733" idx="2"/>
          </p:cNvCxnSpPr>
          <p:nvPr/>
        </p:nvCxnSpPr>
        <p:spPr>
          <a:xfrm>
            <a:off x="1688869" y="1976758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" name="Rounded Rectangle 803"/>
          <p:cNvSpPr/>
          <p:nvPr/>
        </p:nvSpPr>
        <p:spPr>
          <a:xfrm>
            <a:off x="2127306" y="307847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5" name="Oval 804"/>
          <p:cNvSpPr/>
          <p:nvPr/>
        </p:nvSpPr>
        <p:spPr>
          <a:xfrm>
            <a:off x="2229524" y="299696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6" name="Triangle 265"/>
          <p:cNvSpPr/>
          <p:nvPr/>
        </p:nvSpPr>
        <p:spPr>
          <a:xfrm>
            <a:off x="2006724" y="29950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7" name="Triangle 266"/>
          <p:cNvSpPr/>
          <p:nvPr/>
        </p:nvSpPr>
        <p:spPr>
          <a:xfrm>
            <a:off x="2205321" y="354179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" name="Oval 807"/>
          <p:cNvSpPr/>
          <p:nvPr/>
        </p:nvSpPr>
        <p:spPr>
          <a:xfrm>
            <a:off x="2066515" y="362575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9" name="Rounded Rectangle 808"/>
          <p:cNvSpPr/>
          <p:nvPr/>
        </p:nvSpPr>
        <p:spPr>
          <a:xfrm>
            <a:off x="2161327" y="363894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0" name="Triangle 269"/>
          <p:cNvSpPr/>
          <p:nvPr/>
        </p:nvSpPr>
        <p:spPr>
          <a:xfrm>
            <a:off x="2007967" y="353042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1" name="Triangle 270"/>
          <p:cNvSpPr/>
          <p:nvPr/>
        </p:nvSpPr>
        <p:spPr>
          <a:xfrm>
            <a:off x="2063051" y="25033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2" name="Oval 811"/>
          <p:cNvSpPr/>
          <p:nvPr/>
        </p:nvSpPr>
        <p:spPr>
          <a:xfrm>
            <a:off x="2187591" y="252042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3" name="Oval 812"/>
          <p:cNvSpPr/>
          <p:nvPr/>
        </p:nvSpPr>
        <p:spPr>
          <a:xfrm>
            <a:off x="2000126" y="243551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Triangle 274"/>
          <p:cNvSpPr/>
          <p:nvPr/>
        </p:nvSpPr>
        <p:spPr>
          <a:xfrm>
            <a:off x="2129043" y="242509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riangle 275"/>
          <p:cNvSpPr/>
          <p:nvPr/>
        </p:nvSpPr>
        <p:spPr>
          <a:xfrm>
            <a:off x="2044359" y="42365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6" name="Rounded Rectangle 815"/>
          <p:cNvSpPr/>
          <p:nvPr/>
        </p:nvSpPr>
        <p:spPr>
          <a:xfrm>
            <a:off x="2029446" y="433365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7" name="Rounded Rectangle 816"/>
          <p:cNvSpPr/>
          <p:nvPr/>
        </p:nvSpPr>
        <p:spPr>
          <a:xfrm>
            <a:off x="2153210" y="42812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78887" y="2338992"/>
            <a:ext cx="1287427" cy="2168491"/>
            <a:chOff x="3178887" y="2338992"/>
            <a:chExt cx="1287427" cy="2168491"/>
          </a:xfrm>
        </p:grpSpPr>
        <p:sp>
          <p:nvSpPr>
            <p:cNvPr id="756" name="Oval 755"/>
            <p:cNvSpPr/>
            <p:nvPr/>
          </p:nvSpPr>
          <p:spPr>
            <a:xfrm>
              <a:off x="3178887" y="243160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7" name="Oval 756"/>
            <p:cNvSpPr/>
            <p:nvPr/>
          </p:nvSpPr>
          <p:spPr>
            <a:xfrm>
              <a:off x="3181059" y="298741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8" name="Oval 757"/>
            <p:cNvSpPr/>
            <p:nvPr/>
          </p:nvSpPr>
          <p:spPr>
            <a:xfrm>
              <a:off x="3178887" y="3540876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9" name="Oval 758"/>
            <p:cNvSpPr/>
            <p:nvPr/>
          </p:nvSpPr>
          <p:spPr>
            <a:xfrm>
              <a:off x="3178887" y="4225232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0" name="Right Arrow 759"/>
            <p:cNvSpPr/>
            <p:nvPr/>
          </p:nvSpPr>
          <p:spPr>
            <a:xfrm>
              <a:off x="3413400" y="2338992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1" name="Right Arrow 760"/>
            <p:cNvSpPr/>
            <p:nvPr/>
          </p:nvSpPr>
          <p:spPr>
            <a:xfrm>
              <a:off x="3429304" y="2896007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2" name="Right Arrow 761"/>
            <p:cNvSpPr/>
            <p:nvPr/>
          </p:nvSpPr>
          <p:spPr>
            <a:xfrm>
              <a:off x="3425230" y="3447979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3" name="Right Arrow 762"/>
            <p:cNvSpPr/>
            <p:nvPr/>
          </p:nvSpPr>
          <p:spPr>
            <a:xfrm>
              <a:off x="3425230" y="4145520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4" name="Oval 763"/>
            <p:cNvSpPr/>
            <p:nvPr/>
          </p:nvSpPr>
          <p:spPr>
            <a:xfrm>
              <a:off x="3919933" y="2993718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5" name="Oval 764"/>
            <p:cNvSpPr/>
            <p:nvPr/>
          </p:nvSpPr>
          <p:spPr>
            <a:xfrm>
              <a:off x="3929253" y="4219732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6" name="Right Arrow 765"/>
            <p:cNvSpPr/>
            <p:nvPr/>
          </p:nvSpPr>
          <p:spPr>
            <a:xfrm>
              <a:off x="4143097" y="2888480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7" name="Right Arrow 766"/>
            <p:cNvSpPr/>
            <p:nvPr/>
          </p:nvSpPr>
          <p:spPr>
            <a:xfrm>
              <a:off x="4161103" y="4139528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4" name="Triangle 316"/>
            <p:cNvSpPr/>
            <p:nvPr/>
          </p:nvSpPr>
          <p:spPr>
            <a:xfrm>
              <a:off x="3491374" y="2971049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Rounded Rectangle 844"/>
            <p:cNvSpPr/>
            <p:nvPr/>
          </p:nvSpPr>
          <p:spPr>
            <a:xfrm>
              <a:off x="3595966" y="303925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6" name="Rounded Rectangle 845"/>
            <p:cNvSpPr/>
            <p:nvPr/>
          </p:nvSpPr>
          <p:spPr>
            <a:xfrm>
              <a:off x="3447380" y="308164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7" name="Triangle 320"/>
            <p:cNvSpPr/>
            <p:nvPr/>
          </p:nvSpPr>
          <p:spPr>
            <a:xfrm>
              <a:off x="3538164" y="353126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8" name="Oval 847"/>
            <p:cNvSpPr/>
            <p:nvPr/>
          </p:nvSpPr>
          <p:spPr>
            <a:xfrm>
              <a:off x="3433781" y="357612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9" name="Rounded Rectangle 848"/>
            <p:cNvSpPr/>
            <p:nvPr/>
          </p:nvSpPr>
          <p:spPr>
            <a:xfrm>
              <a:off x="3647015" y="3596750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0" name="Oval 849"/>
            <p:cNvSpPr/>
            <p:nvPr/>
          </p:nvSpPr>
          <p:spPr>
            <a:xfrm>
              <a:off x="3584020" y="2464015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1" name="Rounded Rectangle 850"/>
            <p:cNvSpPr/>
            <p:nvPr/>
          </p:nvSpPr>
          <p:spPr>
            <a:xfrm>
              <a:off x="3486413" y="252471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2" name="Triangle 325"/>
            <p:cNvSpPr/>
            <p:nvPr/>
          </p:nvSpPr>
          <p:spPr>
            <a:xfrm>
              <a:off x="3427019" y="242509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3" name="Oval 852"/>
            <p:cNvSpPr/>
            <p:nvPr/>
          </p:nvSpPr>
          <p:spPr>
            <a:xfrm>
              <a:off x="3441783" y="423713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4" name="Oval 853"/>
            <p:cNvSpPr/>
            <p:nvPr/>
          </p:nvSpPr>
          <p:spPr>
            <a:xfrm>
              <a:off x="3523900" y="4306877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5" name="Triangle 328"/>
            <p:cNvSpPr/>
            <p:nvPr/>
          </p:nvSpPr>
          <p:spPr>
            <a:xfrm>
              <a:off x="3622152" y="423713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6" name="Rounded Rectangle 855"/>
            <p:cNvSpPr/>
            <p:nvPr/>
          </p:nvSpPr>
          <p:spPr>
            <a:xfrm>
              <a:off x="4327213" y="3008842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7" name="Rounded Rectangle 856"/>
            <p:cNvSpPr/>
            <p:nvPr/>
          </p:nvSpPr>
          <p:spPr>
            <a:xfrm>
              <a:off x="4214765" y="308126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8" name="Rounded Rectangle 857"/>
            <p:cNvSpPr/>
            <p:nvPr/>
          </p:nvSpPr>
          <p:spPr>
            <a:xfrm>
              <a:off x="4164401" y="298772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9" name="Triangle 332"/>
            <p:cNvSpPr/>
            <p:nvPr/>
          </p:nvSpPr>
          <p:spPr>
            <a:xfrm>
              <a:off x="4292011" y="4199840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0" name="Triangle 333"/>
            <p:cNvSpPr/>
            <p:nvPr/>
          </p:nvSpPr>
          <p:spPr>
            <a:xfrm>
              <a:off x="4296835" y="430543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1" name="Triangle 334"/>
            <p:cNvSpPr/>
            <p:nvPr/>
          </p:nvSpPr>
          <p:spPr>
            <a:xfrm>
              <a:off x="4163668" y="4217451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2" name="Triangle 335"/>
            <p:cNvSpPr/>
            <p:nvPr/>
          </p:nvSpPr>
          <p:spPr>
            <a:xfrm>
              <a:off x="4166217" y="431791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61323" y="1973294"/>
            <a:ext cx="2881886" cy="2537052"/>
            <a:chOff x="4461323" y="1973294"/>
            <a:chExt cx="2881886" cy="2537052"/>
          </a:xfrm>
        </p:grpSpPr>
        <p:sp>
          <p:nvSpPr>
            <p:cNvPr id="377" name="Oval 376"/>
            <p:cNvSpPr/>
            <p:nvPr/>
          </p:nvSpPr>
          <p:spPr>
            <a:xfrm>
              <a:off x="6013938" y="2434468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87" name="Oval 386"/>
            <p:cNvSpPr/>
            <p:nvPr/>
          </p:nvSpPr>
          <p:spPr>
            <a:xfrm>
              <a:off x="6016110" y="299027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3" name="Oval 662"/>
            <p:cNvSpPr/>
            <p:nvPr/>
          </p:nvSpPr>
          <p:spPr>
            <a:xfrm>
              <a:off x="6013938" y="3543739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4" name="Oval 663"/>
            <p:cNvSpPr/>
            <p:nvPr/>
          </p:nvSpPr>
          <p:spPr>
            <a:xfrm>
              <a:off x="6013938" y="4228095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5" name="Right Arrow 664"/>
            <p:cNvSpPr/>
            <p:nvPr/>
          </p:nvSpPr>
          <p:spPr>
            <a:xfrm>
              <a:off x="6248451" y="2341855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6" name="Right Arrow 665"/>
            <p:cNvSpPr/>
            <p:nvPr/>
          </p:nvSpPr>
          <p:spPr>
            <a:xfrm>
              <a:off x="6264355" y="2898870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5" name="Right Arrow 684"/>
            <p:cNvSpPr/>
            <p:nvPr/>
          </p:nvSpPr>
          <p:spPr>
            <a:xfrm>
              <a:off x="6260281" y="3450842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6" name="Right Arrow 685"/>
            <p:cNvSpPr/>
            <p:nvPr/>
          </p:nvSpPr>
          <p:spPr>
            <a:xfrm>
              <a:off x="6260281" y="4148383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7" name="Oval 686"/>
            <p:cNvSpPr/>
            <p:nvPr/>
          </p:nvSpPr>
          <p:spPr>
            <a:xfrm>
              <a:off x="6754984" y="2996581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88" name="Oval 687"/>
            <p:cNvSpPr/>
            <p:nvPr/>
          </p:nvSpPr>
          <p:spPr>
            <a:xfrm>
              <a:off x="6764304" y="4222595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89" name="Right Arrow 688"/>
            <p:cNvSpPr/>
            <p:nvPr/>
          </p:nvSpPr>
          <p:spPr>
            <a:xfrm>
              <a:off x="6978148" y="2902543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0" name="Right Arrow 689"/>
            <p:cNvSpPr/>
            <p:nvPr/>
          </p:nvSpPr>
          <p:spPr>
            <a:xfrm>
              <a:off x="6996154" y="4142391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1" name="Straight Arrow Connector 700"/>
            <p:cNvCxnSpPr>
              <a:stCxn id="690" idx="3"/>
            </p:cNvCxnSpPr>
            <p:nvPr/>
          </p:nvCxnSpPr>
          <p:spPr>
            <a:xfrm flipV="1">
              <a:off x="7296374" y="1987357"/>
              <a:ext cx="46835" cy="233601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Arrow Connector 701"/>
            <p:cNvCxnSpPr/>
            <p:nvPr/>
          </p:nvCxnSpPr>
          <p:spPr>
            <a:xfrm flipV="1">
              <a:off x="7294189" y="1987358"/>
              <a:ext cx="49020" cy="1103694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3" name="Rounded Rectangle 702"/>
            <p:cNvSpPr/>
            <p:nvPr/>
          </p:nvSpPr>
          <p:spPr>
            <a:xfrm>
              <a:off x="6382472" y="3081339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4" name="Oval 703"/>
            <p:cNvSpPr/>
            <p:nvPr/>
          </p:nvSpPr>
          <p:spPr>
            <a:xfrm>
              <a:off x="6484690" y="2999824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5" name="Triangle 428"/>
            <p:cNvSpPr/>
            <p:nvPr/>
          </p:nvSpPr>
          <p:spPr>
            <a:xfrm>
              <a:off x="6261890" y="2997922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6" name="Triangle 429"/>
            <p:cNvSpPr/>
            <p:nvPr/>
          </p:nvSpPr>
          <p:spPr>
            <a:xfrm>
              <a:off x="6460487" y="3544656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7" name="Oval 706"/>
            <p:cNvSpPr/>
            <p:nvPr/>
          </p:nvSpPr>
          <p:spPr>
            <a:xfrm>
              <a:off x="6321681" y="362861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8" name="Rounded Rectangle 707"/>
            <p:cNvSpPr/>
            <p:nvPr/>
          </p:nvSpPr>
          <p:spPr>
            <a:xfrm>
              <a:off x="6416493" y="364181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9" name="Triangle 432"/>
            <p:cNvSpPr/>
            <p:nvPr/>
          </p:nvSpPr>
          <p:spPr>
            <a:xfrm>
              <a:off x="6263133" y="353328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0" name="Triangle 433"/>
            <p:cNvSpPr/>
            <p:nvPr/>
          </p:nvSpPr>
          <p:spPr>
            <a:xfrm>
              <a:off x="6318217" y="2506210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1" name="Oval 710"/>
            <p:cNvSpPr/>
            <p:nvPr/>
          </p:nvSpPr>
          <p:spPr>
            <a:xfrm>
              <a:off x="6442757" y="252328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2" name="Oval 711"/>
            <p:cNvSpPr/>
            <p:nvPr/>
          </p:nvSpPr>
          <p:spPr>
            <a:xfrm>
              <a:off x="6255292" y="2438373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3" name="Triangle 436"/>
            <p:cNvSpPr/>
            <p:nvPr/>
          </p:nvSpPr>
          <p:spPr>
            <a:xfrm>
              <a:off x="6384209" y="242795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4" name="Triangle 437"/>
            <p:cNvSpPr/>
            <p:nvPr/>
          </p:nvSpPr>
          <p:spPr>
            <a:xfrm>
              <a:off x="6299525" y="4239426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5" name="Rounded Rectangle 714"/>
            <p:cNvSpPr/>
            <p:nvPr/>
          </p:nvSpPr>
          <p:spPr>
            <a:xfrm>
              <a:off x="6284612" y="433651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6" name="Rounded Rectangle 715"/>
            <p:cNvSpPr/>
            <p:nvPr/>
          </p:nvSpPr>
          <p:spPr>
            <a:xfrm>
              <a:off x="6408376" y="428408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7" name="Rounded Rectangle 716"/>
            <p:cNvSpPr/>
            <p:nvPr/>
          </p:nvSpPr>
          <p:spPr>
            <a:xfrm>
              <a:off x="6988616" y="298765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8" name="Rounded Rectangle 717"/>
            <p:cNvSpPr/>
            <p:nvPr/>
          </p:nvSpPr>
          <p:spPr>
            <a:xfrm>
              <a:off x="7022119" y="309463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9" name="Rounded Rectangle 718"/>
            <p:cNvSpPr/>
            <p:nvPr/>
          </p:nvSpPr>
          <p:spPr>
            <a:xfrm>
              <a:off x="7130769" y="307412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0" name="Rounded Rectangle 719"/>
            <p:cNvSpPr/>
            <p:nvPr/>
          </p:nvSpPr>
          <p:spPr>
            <a:xfrm>
              <a:off x="7124283" y="297744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1" name="Triangle 444"/>
            <p:cNvSpPr/>
            <p:nvPr/>
          </p:nvSpPr>
          <p:spPr>
            <a:xfrm>
              <a:off x="7015951" y="433153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" name="Triangle 445"/>
            <p:cNvSpPr/>
            <p:nvPr/>
          </p:nvSpPr>
          <p:spPr>
            <a:xfrm>
              <a:off x="7123730" y="4202702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3" name="Triangle 446"/>
            <p:cNvSpPr/>
            <p:nvPr/>
          </p:nvSpPr>
          <p:spPr>
            <a:xfrm>
              <a:off x="7000559" y="422901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4" name="Triangle 447"/>
            <p:cNvSpPr/>
            <p:nvPr/>
          </p:nvSpPr>
          <p:spPr>
            <a:xfrm>
              <a:off x="7104192" y="4301817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8" name="Straight Arrow Connector 777"/>
            <p:cNvCxnSpPr>
              <a:stCxn id="766" idx="3"/>
            </p:cNvCxnSpPr>
            <p:nvPr/>
          </p:nvCxnSpPr>
          <p:spPr>
            <a:xfrm flipV="1">
              <a:off x="4466314" y="1973294"/>
              <a:ext cx="41844" cy="109616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Arrow Connector 778"/>
            <p:cNvCxnSpPr>
              <a:stCxn id="767" idx="3"/>
            </p:cNvCxnSpPr>
            <p:nvPr/>
          </p:nvCxnSpPr>
          <p:spPr>
            <a:xfrm flipV="1">
              <a:off x="4461323" y="1973295"/>
              <a:ext cx="46835" cy="234721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0" name="Oval 779"/>
            <p:cNvSpPr/>
            <p:nvPr/>
          </p:nvSpPr>
          <p:spPr>
            <a:xfrm>
              <a:off x="4599001" y="243101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1" name="Oval 780"/>
            <p:cNvSpPr/>
            <p:nvPr/>
          </p:nvSpPr>
          <p:spPr>
            <a:xfrm>
              <a:off x="4601173" y="2986816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2" name="Oval 781"/>
            <p:cNvSpPr/>
            <p:nvPr/>
          </p:nvSpPr>
          <p:spPr>
            <a:xfrm>
              <a:off x="4599001" y="3540281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3" name="Oval 782"/>
            <p:cNvSpPr/>
            <p:nvPr/>
          </p:nvSpPr>
          <p:spPr>
            <a:xfrm>
              <a:off x="4599001" y="4253954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4" name="Right Arrow 783"/>
            <p:cNvSpPr/>
            <p:nvPr/>
          </p:nvSpPr>
          <p:spPr>
            <a:xfrm>
              <a:off x="4833514" y="2338397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5" name="Right Arrow 784"/>
            <p:cNvSpPr/>
            <p:nvPr/>
          </p:nvSpPr>
          <p:spPr>
            <a:xfrm>
              <a:off x="4849418" y="2895412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6" name="Right Arrow 785"/>
            <p:cNvSpPr/>
            <p:nvPr/>
          </p:nvSpPr>
          <p:spPr>
            <a:xfrm>
              <a:off x="4845344" y="3447384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7" name="Right Arrow 786"/>
            <p:cNvSpPr/>
            <p:nvPr/>
          </p:nvSpPr>
          <p:spPr>
            <a:xfrm>
              <a:off x="4845344" y="4144925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8" name="Oval 787"/>
            <p:cNvSpPr/>
            <p:nvPr/>
          </p:nvSpPr>
          <p:spPr>
            <a:xfrm>
              <a:off x="5340047" y="299312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9" name="Oval 788"/>
            <p:cNvSpPr/>
            <p:nvPr/>
          </p:nvSpPr>
          <p:spPr>
            <a:xfrm>
              <a:off x="5349367" y="4219137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90" name="Right Arrow 789"/>
            <p:cNvSpPr/>
            <p:nvPr/>
          </p:nvSpPr>
          <p:spPr>
            <a:xfrm>
              <a:off x="5563211" y="2887885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1" name="Right Arrow 790"/>
            <p:cNvSpPr/>
            <p:nvPr/>
          </p:nvSpPr>
          <p:spPr>
            <a:xfrm>
              <a:off x="5581217" y="4127733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2" name="Straight Arrow Connector 791"/>
            <p:cNvCxnSpPr/>
            <p:nvPr/>
          </p:nvCxnSpPr>
          <p:spPr>
            <a:xfrm>
              <a:off x="4529098" y="1976162"/>
              <a:ext cx="69903" cy="549853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Straight Arrow Connector 792"/>
            <p:cNvCxnSpPr/>
            <p:nvPr/>
          </p:nvCxnSpPr>
          <p:spPr>
            <a:xfrm>
              <a:off x="4529098" y="1976162"/>
              <a:ext cx="72075" cy="1105659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Arrow Connector 793"/>
            <p:cNvCxnSpPr/>
            <p:nvPr/>
          </p:nvCxnSpPr>
          <p:spPr>
            <a:xfrm>
              <a:off x="4529098" y="1976162"/>
              <a:ext cx="97729" cy="172630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Arrow Connector 794"/>
            <p:cNvCxnSpPr>
              <a:endCxn id="783" idx="2"/>
            </p:cNvCxnSpPr>
            <p:nvPr/>
          </p:nvCxnSpPr>
          <p:spPr>
            <a:xfrm>
              <a:off x="4529098" y="2005479"/>
              <a:ext cx="69903" cy="234348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3" name="Oval 862"/>
            <p:cNvSpPr/>
            <p:nvPr/>
          </p:nvSpPr>
          <p:spPr>
            <a:xfrm>
              <a:off x="4983640" y="2423870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4" name="Triangle 299"/>
            <p:cNvSpPr/>
            <p:nvPr/>
          </p:nvSpPr>
          <p:spPr>
            <a:xfrm>
              <a:off x="4829340" y="252577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5" name="Triangle 302"/>
            <p:cNvSpPr/>
            <p:nvPr/>
          </p:nvSpPr>
          <p:spPr>
            <a:xfrm>
              <a:off x="4983651" y="362318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6" name="Oval 865"/>
            <p:cNvSpPr/>
            <p:nvPr/>
          </p:nvSpPr>
          <p:spPr>
            <a:xfrm>
              <a:off x="4883992" y="3043376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7" name="Triangle 309"/>
            <p:cNvSpPr/>
            <p:nvPr/>
          </p:nvSpPr>
          <p:spPr>
            <a:xfrm>
              <a:off x="4982244" y="297363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8" name="Oval 867"/>
            <p:cNvSpPr/>
            <p:nvPr/>
          </p:nvSpPr>
          <p:spPr>
            <a:xfrm>
              <a:off x="5102885" y="4266482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9" name="Oval 868"/>
            <p:cNvSpPr/>
            <p:nvPr/>
          </p:nvSpPr>
          <p:spPr>
            <a:xfrm>
              <a:off x="4847632" y="4297303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0" name="Triangle 314"/>
            <p:cNvSpPr/>
            <p:nvPr/>
          </p:nvSpPr>
          <p:spPr>
            <a:xfrm>
              <a:off x="4945884" y="4227563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1" name="Triangle 319"/>
            <p:cNvSpPr/>
            <p:nvPr/>
          </p:nvSpPr>
          <p:spPr>
            <a:xfrm>
              <a:off x="5055291" y="352783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2" name="Rounded Rectangle 871"/>
            <p:cNvSpPr/>
            <p:nvPr/>
          </p:nvSpPr>
          <p:spPr>
            <a:xfrm>
              <a:off x="4886982" y="243748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3" name="Rounded Rectangle 872"/>
            <p:cNvSpPr/>
            <p:nvPr/>
          </p:nvSpPr>
          <p:spPr>
            <a:xfrm>
              <a:off x="4854448" y="3541279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4" name="Rounded Rectangle 873"/>
            <p:cNvSpPr/>
            <p:nvPr/>
          </p:nvSpPr>
          <p:spPr>
            <a:xfrm>
              <a:off x="5041638" y="306672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5" name="Rounded Rectangle 874"/>
            <p:cNvSpPr/>
            <p:nvPr/>
          </p:nvSpPr>
          <p:spPr>
            <a:xfrm>
              <a:off x="5005278" y="43206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6" name="Rounded Rectangle 875"/>
            <p:cNvSpPr/>
            <p:nvPr/>
          </p:nvSpPr>
          <p:spPr>
            <a:xfrm>
              <a:off x="5572384" y="2973358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7" name="Rounded Rectangle 876"/>
            <p:cNvSpPr/>
            <p:nvPr/>
          </p:nvSpPr>
          <p:spPr>
            <a:xfrm>
              <a:off x="5705572" y="30873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8" name="Rounded Rectangle 877"/>
            <p:cNvSpPr/>
            <p:nvPr/>
          </p:nvSpPr>
          <p:spPr>
            <a:xfrm>
              <a:off x="5744757" y="299120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9" name="Rounded Rectangle 878"/>
            <p:cNvSpPr/>
            <p:nvPr/>
          </p:nvSpPr>
          <p:spPr>
            <a:xfrm>
              <a:off x="5585181" y="307420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0" name="Triangle 373"/>
            <p:cNvSpPr/>
            <p:nvPr/>
          </p:nvSpPr>
          <p:spPr>
            <a:xfrm>
              <a:off x="5596903" y="421812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1" name="Triangle 374"/>
            <p:cNvSpPr/>
            <p:nvPr/>
          </p:nvSpPr>
          <p:spPr>
            <a:xfrm>
              <a:off x="5728654" y="427137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2" name="Triangle 375"/>
            <p:cNvSpPr/>
            <p:nvPr/>
          </p:nvSpPr>
          <p:spPr>
            <a:xfrm>
              <a:off x="5579559" y="4313764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3" name="Triangle 376"/>
            <p:cNvSpPr/>
            <p:nvPr/>
          </p:nvSpPr>
          <p:spPr>
            <a:xfrm>
              <a:off x="5663455" y="432188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4" name="Triangle 377"/>
            <p:cNvSpPr/>
            <p:nvPr/>
          </p:nvSpPr>
          <p:spPr>
            <a:xfrm>
              <a:off x="5711274" y="417728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5" name="Rounded Rectangle 884"/>
            <p:cNvSpPr/>
            <p:nvPr/>
          </p:nvSpPr>
          <p:spPr>
            <a:xfrm>
              <a:off x="5763042" y="4421642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21"/>
            <a:ext cx="8229600" cy="857250"/>
          </a:xfrm>
        </p:spPr>
        <p:txBody>
          <a:bodyPr/>
          <a:lstStyle/>
          <a:p>
            <a:pPr algn="ctr"/>
            <a:r>
              <a:rPr lang="en-US" smtClean="0"/>
              <a:t>DRIZZLE</a:t>
            </a:r>
            <a:endParaRPr lang="en-US"/>
          </a:p>
        </p:txBody>
      </p:sp>
      <p:grpSp>
        <p:nvGrpSpPr>
          <p:cNvPr id="306" name="Group 305"/>
          <p:cNvGrpSpPr/>
          <p:nvPr/>
        </p:nvGrpSpPr>
        <p:grpSpPr>
          <a:xfrm>
            <a:off x="1734597" y="885326"/>
            <a:ext cx="795089" cy="734904"/>
            <a:chOff x="3734124" y="1555850"/>
            <a:chExt cx="1720526" cy="1590289"/>
          </a:xfrm>
        </p:grpSpPr>
        <p:sp>
          <p:nvSpPr>
            <p:cNvPr id="307" name="Oval 306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Arrow Connector 312"/>
            <p:cNvCxnSpPr>
              <a:endCxn id="311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0" idx="6"/>
              <a:endCxn id="312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>
              <a:stCxn id="308" idx="6"/>
              <a:endCxn id="311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>
              <a:stCxn id="309" idx="6"/>
              <a:endCxn id="312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09" idx="6"/>
              <a:endCxn id="311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0" idx="6"/>
              <a:endCxn id="311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>
              <a:stCxn id="308" idx="6"/>
              <a:endCxn id="312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307" idx="6"/>
              <a:endCxn id="312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3124321" y="891651"/>
            <a:ext cx="795089" cy="734904"/>
            <a:chOff x="3734124" y="1555850"/>
            <a:chExt cx="1720526" cy="1590289"/>
          </a:xfrm>
        </p:grpSpPr>
        <p:sp>
          <p:nvSpPr>
            <p:cNvPr id="324" name="Oval 323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0" name="Straight Arrow Connector 329"/>
            <p:cNvCxnSpPr>
              <a:endCxn id="328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>
              <a:stCxn id="327" idx="6"/>
              <a:endCxn id="329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325" idx="6"/>
              <a:endCxn id="328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>
              <a:stCxn id="326" idx="6"/>
              <a:endCxn id="329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>
              <a:stCxn id="326" idx="6"/>
              <a:endCxn id="328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327" idx="6"/>
              <a:endCxn id="328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>
              <a:stCxn id="325" idx="6"/>
              <a:endCxn id="329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>
              <a:stCxn id="324" idx="6"/>
              <a:endCxn id="329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ctangle 337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4537097" y="906505"/>
            <a:ext cx="795089" cy="734904"/>
            <a:chOff x="3734124" y="1555850"/>
            <a:chExt cx="1720526" cy="1590289"/>
          </a:xfrm>
        </p:grpSpPr>
        <p:sp>
          <p:nvSpPr>
            <p:cNvPr id="341" name="Oval 34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7" name="Straight Arrow Connector 346"/>
            <p:cNvCxnSpPr>
              <a:endCxn id="345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344" idx="6"/>
              <a:endCxn id="346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2" idx="6"/>
              <a:endCxn id="345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>
              <a:stCxn id="343" idx="6"/>
              <a:endCxn id="346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343" idx="6"/>
              <a:endCxn id="345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>
              <a:stCxn id="344" idx="6"/>
              <a:endCxn id="345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>
              <a:stCxn id="342" idx="6"/>
              <a:endCxn id="346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1" idx="6"/>
              <a:endCxn id="346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Rectangle 35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dirty="0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5975263" y="878227"/>
            <a:ext cx="795089" cy="734904"/>
            <a:chOff x="3734124" y="1555850"/>
            <a:chExt cx="1720526" cy="1590289"/>
          </a:xfrm>
        </p:grpSpPr>
        <p:sp>
          <p:nvSpPr>
            <p:cNvPr id="358" name="Oval 357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4" name="Straight Arrow Connector 363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Rectangle 3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907" name="Rectangle 906"/>
          <p:cNvSpPr/>
          <p:nvPr/>
        </p:nvSpPr>
        <p:spPr>
          <a:xfrm>
            <a:off x="1948781" y="4552858"/>
            <a:ext cx="4255165" cy="5898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(1)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Pre-schedule 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reduce tasks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1657" y="2814464"/>
            <a:ext cx="647167" cy="1758714"/>
            <a:chOff x="2451657" y="2814464"/>
            <a:chExt cx="647167" cy="1758714"/>
          </a:xfrm>
        </p:grpSpPr>
        <p:sp>
          <p:nvSpPr>
            <p:cNvPr id="738" name="Oval 737"/>
            <p:cNvSpPr/>
            <p:nvPr/>
          </p:nvSpPr>
          <p:spPr>
            <a:xfrm>
              <a:off x="2499818" y="2993719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/>
            <p:cNvSpPr/>
            <p:nvPr/>
          </p:nvSpPr>
          <p:spPr>
            <a:xfrm>
              <a:off x="2509138" y="421973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Right Arrow 739"/>
            <p:cNvSpPr/>
            <p:nvPr/>
          </p:nvSpPr>
          <p:spPr>
            <a:xfrm>
              <a:off x="2722982" y="2899681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1" name="Right Arrow 740"/>
            <p:cNvSpPr/>
            <p:nvPr/>
          </p:nvSpPr>
          <p:spPr>
            <a:xfrm>
              <a:off x="2740988" y="4139529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8" name="Rounded Rectangle 817"/>
            <p:cNvSpPr/>
            <p:nvPr/>
          </p:nvSpPr>
          <p:spPr>
            <a:xfrm>
              <a:off x="2733450" y="298479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Rounded Rectangle 818"/>
            <p:cNvSpPr/>
            <p:nvPr/>
          </p:nvSpPr>
          <p:spPr>
            <a:xfrm>
              <a:off x="2766953" y="309177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Rounded Rectangle 819"/>
            <p:cNvSpPr/>
            <p:nvPr/>
          </p:nvSpPr>
          <p:spPr>
            <a:xfrm>
              <a:off x="2875603" y="307126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Rounded Rectangle 820"/>
            <p:cNvSpPr/>
            <p:nvPr/>
          </p:nvSpPr>
          <p:spPr>
            <a:xfrm>
              <a:off x="2869117" y="297458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Triangle 283"/>
            <p:cNvSpPr/>
            <p:nvPr/>
          </p:nvSpPr>
          <p:spPr>
            <a:xfrm>
              <a:off x="2760785" y="432866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3" name="Triangle 284"/>
            <p:cNvSpPr/>
            <p:nvPr/>
          </p:nvSpPr>
          <p:spPr>
            <a:xfrm>
              <a:off x="2868564" y="4199840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4" name="Triangle 285"/>
            <p:cNvSpPr/>
            <p:nvPr/>
          </p:nvSpPr>
          <p:spPr>
            <a:xfrm>
              <a:off x="2745393" y="4226153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5" name="Triangle 286"/>
            <p:cNvSpPr/>
            <p:nvPr/>
          </p:nvSpPr>
          <p:spPr>
            <a:xfrm>
              <a:off x="2849026" y="429895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8" name="Rounded Rectangle 907"/>
            <p:cNvSpPr/>
            <p:nvPr/>
          </p:nvSpPr>
          <p:spPr>
            <a:xfrm>
              <a:off x="2451657" y="2814464"/>
              <a:ext cx="647167" cy="1758714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09" name="Rectangle 908"/>
          <p:cNvSpPr/>
          <p:nvPr/>
        </p:nvSpPr>
        <p:spPr>
          <a:xfrm>
            <a:off x="4542340" y="2814464"/>
            <a:ext cx="2751849" cy="11784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(2) </a:t>
            </a:r>
            <a:r>
              <a:rPr lang="en-US" sz="2400" dirty="0" smtClean="0">
                <a:latin typeface="Oswald Heavy"/>
                <a:ea typeface="Oswald" charset="0"/>
                <a:cs typeface="Oswald Heavy"/>
              </a:rPr>
              <a:t>Group schedule</a:t>
            </a:r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 micro-batches</a:t>
            </a:r>
          </a:p>
        </p:txBody>
      </p:sp>
      <p:sp>
        <p:nvSpPr>
          <p:cNvPr id="910" name="Rounded Rectangle 909"/>
          <p:cNvSpPr/>
          <p:nvPr/>
        </p:nvSpPr>
        <p:spPr>
          <a:xfrm>
            <a:off x="1635585" y="2318077"/>
            <a:ext cx="2872573" cy="2314883"/>
          </a:xfrm>
          <a:prstGeom prst="roundRect">
            <a:avLst>
              <a:gd name="adj" fmla="val 5256"/>
            </a:avLst>
          </a:prstGeom>
          <a:noFill/>
          <a:ln w="127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Rectangle 304"/>
          <p:cNvSpPr/>
          <p:nvPr/>
        </p:nvSpPr>
        <p:spPr>
          <a:xfrm>
            <a:off x="2139014" y="1145002"/>
            <a:ext cx="2249160" cy="102751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Oswald Regular"/>
                <a:ea typeface="Oswald" charset="0"/>
                <a:cs typeface="Oswald Regular"/>
              </a:rPr>
              <a:t>Goal:                                                 wait to return to scheduler</a:t>
            </a:r>
          </a:p>
        </p:txBody>
      </p:sp>
    </p:spTree>
    <p:extLst>
      <p:ext uri="{BB962C8B-B14F-4D97-AF65-F5344CB8AC3E}">
        <p14:creationId xmlns:p14="http://schemas.microsoft.com/office/powerpoint/2010/main" val="411641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ight Arrow 375"/>
          <p:cNvSpPr/>
          <p:nvPr/>
        </p:nvSpPr>
        <p:spPr>
          <a:xfrm>
            <a:off x="671833" y="1985755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5" name="Picture 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5" y="2534345"/>
            <a:ext cx="387804" cy="38780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5" y="3101050"/>
            <a:ext cx="387804" cy="387804"/>
          </a:xfrm>
          <a:prstGeom prst="rect">
            <a:avLst/>
          </a:prstGeom>
        </p:spPr>
      </p:pic>
      <p:pic>
        <p:nvPicPr>
          <p:cNvPr id="727" name="Picture 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5" y="3646852"/>
            <a:ext cx="387804" cy="38780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5" y="4341562"/>
            <a:ext cx="387804" cy="387804"/>
          </a:xfrm>
          <a:prstGeom prst="rect">
            <a:avLst/>
          </a:prstGeom>
        </p:spPr>
      </p:pic>
      <p:sp>
        <p:nvSpPr>
          <p:cNvPr id="729" name="Rectangle 728"/>
          <p:cNvSpPr/>
          <p:nvPr/>
        </p:nvSpPr>
        <p:spPr>
          <a:xfrm rot="5400000">
            <a:off x="268423" y="3957997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741736" y="262158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1" name="Oval 730"/>
          <p:cNvSpPr/>
          <p:nvPr/>
        </p:nvSpPr>
        <p:spPr>
          <a:xfrm>
            <a:off x="743908" y="317739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741736" y="3730856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3" name="Oval 732"/>
          <p:cNvSpPr/>
          <p:nvPr/>
        </p:nvSpPr>
        <p:spPr>
          <a:xfrm>
            <a:off x="741736" y="4415212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4" name="Right Arrow 733"/>
          <p:cNvSpPr/>
          <p:nvPr/>
        </p:nvSpPr>
        <p:spPr>
          <a:xfrm>
            <a:off x="976249" y="2528972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ight Arrow 734"/>
          <p:cNvSpPr/>
          <p:nvPr/>
        </p:nvSpPr>
        <p:spPr>
          <a:xfrm>
            <a:off x="992153" y="3085987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6" name="Right Arrow 735"/>
          <p:cNvSpPr/>
          <p:nvPr/>
        </p:nvSpPr>
        <p:spPr>
          <a:xfrm>
            <a:off x="988079" y="3637959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7" name="Right Arrow 736"/>
          <p:cNvSpPr/>
          <p:nvPr/>
        </p:nvSpPr>
        <p:spPr>
          <a:xfrm>
            <a:off x="988079" y="433550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2" name="Picture 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0" y="1986400"/>
            <a:ext cx="387804" cy="387804"/>
          </a:xfrm>
          <a:prstGeom prst="rect">
            <a:avLst/>
          </a:prstGeom>
        </p:spPr>
      </p:pic>
      <p:cxnSp>
        <p:nvCxnSpPr>
          <p:cNvPr id="743" name="Straight Arrow Connector 742"/>
          <p:cNvCxnSpPr>
            <a:stCxn id="376" idx="1"/>
            <a:endCxn id="730" idx="2"/>
          </p:cNvCxnSpPr>
          <p:nvPr/>
        </p:nvCxnSpPr>
        <p:spPr>
          <a:xfrm>
            <a:off x="671833" y="2166737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Arrow Connector 743"/>
          <p:cNvCxnSpPr>
            <a:stCxn id="376" idx="1"/>
            <a:endCxn id="731" idx="2"/>
          </p:cNvCxnSpPr>
          <p:nvPr/>
        </p:nvCxnSpPr>
        <p:spPr>
          <a:xfrm>
            <a:off x="671833" y="2166737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Arrow Connector 744"/>
          <p:cNvCxnSpPr>
            <a:stCxn id="376" idx="1"/>
            <a:endCxn id="732" idx="3"/>
          </p:cNvCxnSpPr>
          <p:nvPr/>
        </p:nvCxnSpPr>
        <p:spPr>
          <a:xfrm>
            <a:off x="671833" y="2166737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Arrow Connector 745"/>
          <p:cNvCxnSpPr>
            <a:stCxn id="376" idx="1"/>
            <a:endCxn id="733" idx="2"/>
          </p:cNvCxnSpPr>
          <p:nvPr/>
        </p:nvCxnSpPr>
        <p:spPr>
          <a:xfrm>
            <a:off x="671833" y="2166737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" name="Rounded Rectangle 803"/>
          <p:cNvSpPr/>
          <p:nvPr/>
        </p:nvSpPr>
        <p:spPr>
          <a:xfrm>
            <a:off x="1110270" y="326845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5" name="Oval 804"/>
          <p:cNvSpPr/>
          <p:nvPr/>
        </p:nvSpPr>
        <p:spPr>
          <a:xfrm>
            <a:off x="1212488" y="3186941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6" name="Triangle 265"/>
          <p:cNvSpPr/>
          <p:nvPr/>
        </p:nvSpPr>
        <p:spPr>
          <a:xfrm>
            <a:off x="989688" y="318503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7" name="Triangle 266"/>
          <p:cNvSpPr/>
          <p:nvPr/>
        </p:nvSpPr>
        <p:spPr>
          <a:xfrm>
            <a:off x="1188285" y="3731773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8" name="Oval 807"/>
          <p:cNvSpPr/>
          <p:nvPr/>
        </p:nvSpPr>
        <p:spPr>
          <a:xfrm>
            <a:off x="1049479" y="381573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9" name="Rounded Rectangle 808"/>
          <p:cNvSpPr/>
          <p:nvPr/>
        </p:nvSpPr>
        <p:spPr>
          <a:xfrm>
            <a:off x="1144291" y="38289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0" name="Triangle 269"/>
          <p:cNvSpPr/>
          <p:nvPr/>
        </p:nvSpPr>
        <p:spPr>
          <a:xfrm>
            <a:off x="990931" y="372040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1" name="Triangle 270"/>
          <p:cNvSpPr/>
          <p:nvPr/>
        </p:nvSpPr>
        <p:spPr>
          <a:xfrm>
            <a:off x="1046015" y="26933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2" name="Oval 811"/>
          <p:cNvSpPr/>
          <p:nvPr/>
        </p:nvSpPr>
        <p:spPr>
          <a:xfrm>
            <a:off x="1170555" y="271040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3" name="Oval 812"/>
          <p:cNvSpPr/>
          <p:nvPr/>
        </p:nvSpPr>
        <p:spPr>
          <a:xfrm>
            <a:off x="983090" y="262549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Triangle 274"/>
          <p:cNvSpPr/>
          <p:nvPr/>
        </p:nvSpPr>
        <p:spPr>
          <a:xfrm>
            <a:off x="1112007" y="261507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riangle 275"/>
          <p:cNvSpPr/>
          <p:nvPr/>
        </p:nvSpPr>
        <p:spPr>
          <a:xfrm>
            <a:off x="1027323" y="442654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6" name="Rounded Rectangle 815"/>
          <p:cNvSpPr/>
          <p:nvPr/>
        </p:nvSpPr>
        <p:spPr>
          <a:xfrm>
            <a:off x="1012410" y="452363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7" name="Rounded Rectangle 816"/>
          <p:cNvSpPr/>
          <p:nvPr/>
        </p:nvSpPr>
        <p:spPr>
          <a:xfrm>
            <a:off x="1136174" y="447120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61851" y="2528971"/>
            <a:ext cx="1287427" cy="2168491"/>
            <a:chOff x="3178887" y="2338992"/>
            <a:chExt cx="1287427" cy="2168491"/>
          </a:xfrm>
        </p:grpSpPr>
        <p:sp>
          <p:nvSpPr>
            <p:cNvPr id="756" name="Oval 755"/>
            <p:cNvSpPr/>
            <p:nvPr/>
          </p:nvSpPr>
          <p:spPr>
            <a:xfrm>
              <a:off x="3178887" y="243160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7" name="Oval 756"/>
            <p:cNvSpPr/>
            <p:nvPr/>
          </p:nvSpPr>
          <p:spPr>
            <a:xfrm>
              <a:off x="3181059" y="298741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8" name="Oval 757"/>
            <p:cNvSpPr/>
            <p:nvPr/>
          </p:nvSpPr>
          <p:spPr>
            <a:xfrm>
              <a:off x="3178887" y="3540876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59" name="Oval 758"/>
            <p:cNvSpPr/>
            <p:nvPr/>
          </p:nvSpPr>
          <p:spPr>
            <a:xfrm>
              <a:off x="3178887" y="4225232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0" name="Right Arrow 759"/>
            <p:cNvSpPr/>
            <p:nvPr/>
          </p:nvSpPr>
          <p:spPr>
            <a:xfrm>
              <a:off x="3413400" y="2338992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1" name="Right Arrow 760"/>
            <p:cNvSpPr/>
            <p:nvPr/>
          </p:nvSpPr>
          <p:spPr>
            <a:xfrm>
              <a:off x="3429304" y="2896007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2" name="Right Arrow 761"/>
            <p:cNvSpPr/>
            <p:nvPr/>
          </p:nvSpPr>
          <p:spPr>
            <a:xfrm>
              <a:off x="3425230" y="3447979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3" name="Right Arrow 762"/>
            <p:cNvSpPr/>
            <p:nvPr/>
          </p:nvSpPr>
          <p:spPr>
            <a:xfrm>
              <a:off x="3425230" y="4145520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4" name="Oval 763"/>
            <p:cNvSpPr/>
            <p:nvPr/>
          </p:nvSpPr>
          <p:spPr>
            <a:xfrm>
              <a:off x="3919933" y="2993718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5" name="Oval 764"/>
            <p:cNvSpPr/>
            <p:nvPr/>
          </p:nvSpPr>
          <p:spPr>
            <a:xfrm>
              <a:off x="3929253" y="4219732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66" name="Right Arrow 765"/>
            <p:cNvSpPr/>
            <p:nvPr/>
          </p:nvSpPr>
          <p:spPr>
            <a:xfrm>
              <a:off x="4143097" y="2888480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7" name="Right Arrow 766"/>
            <p:cNvSpPr/>
            <p:nvPr/>
          </p:nvSpPr>
          <p:spPr>
            <a:xfrm>
              <a:off x="4161103" y="4139528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4" name="Triangle 316"/>
            <p:cNvSpPr/>
            <p:nvPr/>
          </p:nvSpPr>
          <p:spPr>
            <a:xfrm>
              <a:off x="3491374" y="2971049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Rounded Rectangle 844"/>
            <p:cNvSpPr/>
            <p:nvPr/>
          </p:nvSpPr>
          <p:spPr>
            <a:xfrm>
              <a:off x="3595966" y="303925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6" name="Rounded Rectangle 845"/>
            <p:cNvSpPr/>
            <p:nvPr/>
          </p:nvSpPr>
          <p:spPr>
            <a:xfrm>
              <a:off x="3447380" y="3081644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7" name="Triangle 320"/>
            <p:cNvSpPr/>
            <p:nvPr/>
          </p:nvSpPr>
          <p:spPr>
            <a:xfrm>
              <a:off x="3538164" y="353126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8" name="Oval 847"/>
            <p:cNvSpPr/>
            <p:nvPr/>
          </p:nvSpPr>
          <p:spPr>
            <a:xfrm>
              <a:off x="3433781" y="357612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9" name="Rounded Rectangle 848"/>
            <p:cNvSpPr/>
            <p:nvPr/>
          </p:nvSpPr>
          <p:spPr>
            <a:xfrm>
              <a:off x="3647015" y="3596750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0" name="Oval 849"/>
            <p:cNvSpPr/>
            <p:nvPr/>
          </p:nvSpPr>
          <p:spPr>
            <a:xfrm>
              <a:off x="3584020" y="2464015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1" name="Rounded Rectangle 850"/>
            <p:cNvSpPr/>
            <p:nvPr/>
          </p:nvSpPr>
          <p:spPr>
            <a:xfrm>
              <a:off x="3486413" y="252471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2" name="Triangle 325"/>
            <p:cNvSpPr/>
            <p:nvPr/>
          </p:nvSpPr>
          <p:spPr>
            <a:xfrm>
              <a:off x="3427019" y="242509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3" name="Oval 852"/>
            <p:cNvSpPr/>
            <p:nvPr/>
          </p:nvSpPr>
          <p:spPr>
            <a:xfrm>
              <a:off x="3441783" y="4237138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4" name="Oval 853"/>
            <p:cNvSpPr/>
            <p:nvPr/>
          </p:nvSpPr>
          <p:spPr>
            <a:xfrm>
              <a:off x="3523900" y="4306877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5" name="Triangle 328"/>
            <p:cNvSpPr/>
            <p:nvPr/>
          </p:nvSpPr>
          <p:spPr>
            <a:xfrm>
              <a:off x="3622152" y="423713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6" name="Rounded Rectangle 855"/>
            <p:cNvSpPr/>
            <p:nvPr/>
          </p:nvSpPr>
          <p:spPr>
            <a:xfrm>
              <a:off x="4327213" y="3008842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7" name="Rounded Rectangle 856"/>
            <p:cNvSpPr/>
            <p:nvPr/>
          </p:nvSpPr>
          <p:spPr>
            <a:xfrm>
              <a:off x="4214765" y="308126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8" name="Rounded Rectangle 857"/>
            <p:cNvSpPr/>
            <p:nvPr/>
          </p:nvSpPr>
          <p:spPr>
            <a:xfrm>
              <a:off x="4164401" y="2987722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9" name="Triangle 332"/>
            <p:cNvSpPr/>
            <p:nvPr/>
          </p:nvSpPr>
          <p:spPr>
            <a:xfrm>
              <a:off x="4292011" y="4199840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0" name="Triangle 333"/>
            <p:cNvSpPr/>
            <p:nvPr/>
          </p:nvSpPr>
          <p:spPr>
            <a:xfrm>
              <a:off x="4296835" y="4305439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1" name="Triangle 334"/>
            <p:cNvSpPr/>
            <p:nvPr/>
          </p:nvSpPr>
          <p:spPr>
            <a:xfrm>
              <a:off x="4163668" y="4217451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2" name="Triangle 335"/>
            <p:cNvSpPr/>
            <p:nvPr/>
          </p:nvSpPr>
          <p:spPr>
            <a:xfrm>
              <a:off x="4166217" y="4317918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12062" y="2166141"/>
            <a:ext cx="2814111" cy="2534184"/>
            <a:chOff x="4529098" y="1976162"/>
            <a:chExt cx="2814111" cy="2534184"/>
          </a:xfrm>
        </p:grpSpPr>
        <p:sp>
          <p:nvSpPr>
            <p:cNvPr id="377" name="Oval 376"/>
            <p:cNvSpPr/>
            <p:nvPr/>
          </p:nvSpPr>
          <p:spPr>
            <a:xfrm>
              <a:off x="6013938" y="2434468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87" name="Oval 386"/>
            <p:cNvSpPr/>
            <p:nvPr/>
          </p:nvSpPr>
          <p:spPr>
            <a:xfrm>
              <a:off x="6016110" y="2990274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3" name="Oval 662"/>
            <p:cNvSpPr/>
            <p:nvPr/>
          </p:nvSpPr>
          <p:spPr>
            <a:xfrm>
              <a:off x="6013938" y="3543739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4" name="Oval 663"/>
            <p:cNvSpPr/>
            <p:nvPr/>
          </p:nvSpPr>
          <p:spPr>
            <a:xfrm>
              <a:off x="6013938" y="4228095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65" name="Right Arrow 664"/>
            <p:cNvSpPr/>
            <p:nvPr/>
          </p:nvSpPr>
          <p:spPr>
            <a:xfrm>
              <a:off x="6248451" y="2341855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6" name="Right Arrow 665"/>
            <p:cNvSpPr/>
            <p:nvPr/>
          </p:nvSpPr>
          <p:spPr>
            <a:xfrm>
              <a:off x="6264355" y="2898870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5" name="Right Arrow 684"/>
            <p:cNvSpPr/>
            <p:nvPr/>
          </p:nvSpPr>
          <p:spPr>
            <a:xfrm>
              <a:off x="6260281" y="3450842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6" name="Right Arrow 685"/>
            <p:cNvSpPr/>
            <p:nvPr/>
          </p:nvSpPr>
          <p:spPr>
            <a:xfrm>
              <a:off x="6260281" y="4148383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7" name="Oval 686"/>
            <p:cNvSpPr/>
            <p:nvPr/>
          </p:nvSpPr>
          <p:spPr>
            <a:xfrm>
              <a:off x="6754984" y="2996581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88" name="Oval 687"/>
            <p:cNvSpPr/>
            <p:nvPr/>
          </p:nvSpPr>
          <p:spPr>
            <a:xfrm>
              <a:off x="6764304" y="4222595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689" name="Right Arrow 688"/>
            <p:cNvSpPr/>
            <p:nvPr/>
          </p:nvSpPr>
          <p:spPr>
            <a:xfrm>
              <a:off x="6978148" y="2902543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0" name="Right Arrow 689"/>
            <p:cNvSpPr/>
            <p:nvPr/>
          </p:nvSpPr>
          <p:spPr>
            <a:xfrm>
              <a:off x="6996154" y="4142391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1" name="Straight Arrow Connector 700"/>
            <p:cNvCxnSpPr>
              <a:stCxn id="690" idx="3"/>
            </p:cNvCxnSpPr>
            <p:nvPr/>
          </p:nvCxnSpPr>
          <p:spPr>
            <a:xfrm flipV="1">
              <a:off x="7296374" y="1987357"/>
              <a:ext cx="46835" cy="233601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Arrow Connector 701"/>
            <p:cNvCxnSpPr/>
            <p:nvPr/>
          </p:nvCxnSpPr>
          <p:spPr>
            <a:xfrm flipV="1">
              <a:off x="7294189" y="1987358"/>
              <a:ext cx="49020" cy="1103694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3" name="Rounded Rectangle 702"/>
            <p:cNvSpPr/>
            <p:nvPr/>
          </p:nvSpPr>
          <p:spPr>
            <a:xfrm>
              <a:off x="6382472" y="3081339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4" name="Oval 703"/>
            <p:cNvSpPr/>
            <p:nvPr/>
          </p:nvSpPr>
          <p:spPr>
            <a:xfrm>
              <a:off x="6484690" y="2999824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5" name="Triangle 428"/>
            <p:cNvSpPr/>
            <p:nvPr/>
          </p:nvSpPr>
          <p:spPr>
            <a:xfrm>
              <a:off x="6261890" y="2997922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6" name="Triangle 429"/>
            <p:cNvSpPr/>
            <p:nvPr/>
          </p:nvSpPr>
          <p:spPr>
            <a:xfrm>
              <a:off x="6460487" y="3544656"/>
              <a:ext cx="102066" cy="879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7" name="Oval 706"/>
            <p:cNvSpPr/>
            <p:nvPr/>
          </p:nvSpPr>
          <p:spPr>
            <a:xfrm>
              <a:off x="6321681" y="362861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8" name="Rounded Rectangle 707"/>
            <p:cNvSpPr/>
            <p:nvPr/>
          </p:nvSpPr>
          <p:spPr>
            <a:xfrm>
              <a:off x="6416493" y="364181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9" name="Triangle 432"/>
            <p:cNvSpPr/>
            <p:nvPr/>
          </p:nvSpPr>
          <p:spPr>
            <a:xfrm>
              <a:off x="6263133" y="353328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0" name="Triangle 433"/>
            <p:cNvSpPr/>
            <p:nvPr/>
          </p:nvSpPr>
          <p:spPr>
            <a:xfrm>
              <a:off x="6318217" y="2506210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1" name="Oval 710"/>
            <p:cNvSpPr/>
            <p:nvPr/>
          </p:nvSpPr>
          <p:spPr>
            <a:xfrm>
              <a:off x="6442757" y="252328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2" name="Oval 711"/>
            <p:cNvSpPr/>
            <p:nvPr/>
          </p:nvSpPr>
          <p:spPr>
            <a:xfrm>
              <a:off x="6255292" y="2438373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3" name="Triangle 436"/>
            <p:cNvSpPr/>
            <p:nvPr/>
          </p:nvSpPr>
          <p:spPr>
            <a:xfrm>
              <a:off x="6384209" y="242795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4" name="Triangle 437"/>
            <p:cNvSpPr/>
            <p:nvPr/>
          </p:nvSpPr>
          <p:spPr>
            <a:xfrm>
              <a:off x="6299525" y="4239426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5" name="Rounded Rectangle 714"/>
            <p:cNvSpPr/>
            <p:nvPr/>
          </p:nvSpPr>
          <p:spPr>
            <a:xfrm>
              <a:off x="6284612" y="4336516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6" name="Rounded Rectangle 715"/>
            <p:cNvSpPr/>
            <p:nvPr/>
          </p:nvSpPr>
          <p:spPr>
            <a:xfrm>
              <a:off x="6408376" y="428408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7" name="Rounded Rectangle 716"/>
            <p:cNvSpPr/>
            <p:nvPr/>
          </p:nvSpPr>
          <p:spPr>
            <a:xfrm>
              <a:off x="6988616" y="298765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8" name="Rounded Rectangle 717"/>
            <p:cNvSpPr/>
            <p:nvPr/>
          </p:nvSpPr>
          <p:spPr>
            <a:xfrm>
              <a:off x="7022119" y="309463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9" name="Rounded Rectangle 718"/>
            <p:cNvSpPr/>
            <p:nvPr/>
          </p:nvSpPr>
          <p:spPr>
            <a:xfrm>
              <a:off x="7130769" y="307412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0" name="Rounded Rectangle 719"/>
            <p:cNvSpPr/>
            <p:nvPr/>
          </p:nvSpPr>
          <p:spPr>
            <a:xfrm>
              <a:off x="7124283" y="2977447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1" name="Triangle 444"/>
            <p:cNvSpPr/>
            <p:nvPr/>
          </p:nvSpPr>
          <p:spPr>
            <a:xfrm>
              <a:off x="7015951" y="433153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" name="Triangle 445"/>
            <p:cNvSpPr/>
            <p:nvPr/>
          </p:nvSpPr>
          <p:spPr>
            <a:xfrm>
              <a:off x="7123730" y="4202702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3" name="Triangle 446"/>
            <p:cNvSpPr/>
            <p:nvPr/>
          </p:nvSpPr>
          <p:spPr>
            <a:xfrm>
              <a:off x="7000559" y="422901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4" name="Triangle 447"/>
            <p:cNvSpPr/>
            <p:nvPr/>
          </p:nvSpPr>
          <p:spPr>
            <a:xfrm>
              <a:off x="7104192" y="4301817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0" name="Oval 779"/>
            <p:cNvSpPr/>
            <p:nvPr/>
          </p:nvSpPr>
          <p:spPr>
            <a:xfrm>
              <a:off x="4599001" y="243101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1" name="Oval 780"/>
            <p:cNvSpPr/>
            <p:nvPr/>
          </p:nvSpPr>
          <p:spPr>
            <a:xfrm>
              <a:off x="4601173" y="2986816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2" name="Oval 781"/>
            <p:cNvSpPr/>
            <p:nvPr/>
          </p:nvSpPr>
          <p:spPr>
            <a:xfrm>
              <a:off x="4599001" y="3540281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3" name="Oval 782"/>
            <p:cNvSpPr/>
            <p:nvPr/>
          </p:nvSpPr>
          <p:spPr>
            <a:xfrm>
              <a:off x="4599001" y="4253954"/>
              <a:ext cx="190009" cy="190009"/>
            </a:xfrm>
            <a:prstGeom prst="ellipse">
              <a:avLst/>
            </a:prstGeom>
            <a:solidFill>
              <a:srgbClr val="F69647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4" name="Right Arrow 783"/>
            <p:cNvSpPr/>
            <p:nvPr/>
          </p:nvSpPr>
          <p:spPr>
            <a:xfrm>
              <a:off x="4833514" y="2338397"/>
              <a:ext cx="390344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5" name="Right Arrow 784"/>
            <p:cNvSpPr/>
            <p:nvPr/>
          </p:nvSpPr>
          <p:spPr>
            <a:xfrm>
              <a:off x="4849418" y="2895412"/>
              <a:ext cx="37444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6" name="Right Arrow 785"/>
            <p:cNvSpPr/>
            <p:nvPr/>
          </p:nvSpPr>
          <p:spPr>
            <a:xfrm>
              <a:off x="4845344" y="3447384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7" name="Right Arrow 786"/>
            <p:cNvSpPr/>
            <p:nvPr/>
          </p:nvSpPr>
          <p:spPr>
            <a:xfrm>
              <a:off x="4845344" y="4144925"/>
              <a:ext cx="378515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8" name="Oval 787"/>
            <p:cNvSpPr/>
            <p:nvPr/>
          </p:nvSpPr>
          <p:spPr>
            <a:xfrm>
              <a:off x="5340047" y="2993123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89" name="Oval 788"/>
            <p:cNvSpPr/>
            <p:nvPr/>
          </p:nvSpPr>
          <p:spPr>
            <a:xfrm>
              <a:off x="5349367" y="4219137"/>
              <a:ext cx="190009" cy="19000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790" name="Right Arrow 789"/>
            <p:cNvSpPr/>
            <p:nvPr/>
          </p:nvSpPr>
          <p:spPr>
            <a:xfrm>
              <a:off x="5563211" y="2887885"/>
              <a:ext cx="323217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1" name="Right Arrow 790"/>
            <p:cNvSpPr/>
            <p:nvPr/>
          </p:nvSpPr>
          <p:spPr>
            <a:xfrm>
              <a:off x="5581217" y="4127733"/>
              <a:ext cx="30022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2" name="Straight Arrow Connector 791"/>
            <p:cNvCxnSpPr/>
            <p:nvPr/>
          </p:nvCxnSpPr>
          <p:spPr>
            <a:xfrm>
              <a:off x="4529098" y="1976162"/>
              <a:ext cx="69903" cy="549853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Straight Arrow Connector 792"/>
            <p:cNvCxnSpPr/>
            <p:nvPr/>
          </p:nvCxnSpPr>
          <p:spPr>
            <a:xfrm>
              <a:off x="4529098" y="1976162"/>
              <a:ext cx="72075" cy="1105659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Arrow Connector 793"/>
            <p:cNvCxnSpPr/>
            <p:nvPr/>
          </p:nvCxnSpPr>
          <p:spPr>
            <a:xfrm>
              <a:off x="4529098" y="1976162"/>
              <a:ext cx="97729" cy="172630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Arrow Connector 794"/>
            <p:cNvCxnSpPr>
              <a:endCxn id="783" idx="2"/>
            </p:cNvCxnSpPr>
            <p:nvPr/>
          </p:nvCxnSpPr>
          <p:spPr>
            <a:xfrm>
              <a:off x="4529098" y="2005479"/>
              <a:ext cx="69903" cy="234348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3" name="Oval 862"/>
            <p:cNvSpPr/>
            <p:nvPr/>
          </p:nvSpPr>
          <p:spPr>
            <a:xfrm>
              <a:off x="4983640" y="2423870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4" name="Triangle 299"/>
            <p:cNvSpPr/>
            <p:nvPr/>
          </p:nvSpPr>
          <p:spPr>
            <a:xfrm>
              <a:off x="4829340" y="252577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5" name="Triangle 302"/>
            <p:cNvSpPr/>
            <p:nvPr/>
          </p:nvSpPr>
          <p:spPr>
            <a:xfrm>
              <a:off x="4983651" y="3623184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6" name="Oval 865"/>
            <p:cNvSpPr/>
            <p:nvPr/>
          </p:nvSpPr>
          <p:spPr>
            <a:xfrm>
              <a:off x="4883992" y="3043376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7" name="Triangle 309"/>
            <p:cNvSpPr/>
            <p:nvPr/>
          </p:nvSpPr>
          <p:spPr>
            <a:xfrm>
              <a:off x="4982244" y="297363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8" name="Oval 867"/>
            <p:cNvSpPr/>
            <p:nvPr/>
          </p:nvSpPr>
          <p:spPr>
            <a:xfrm>
              <a:off x="5102885" y="4266482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9" name="Oval 868"/>
            <p:cNvSpPr/>
            <p:nvPr/>
          </p:nvSpPr>
          <p:spPr>
            <a:xfrm>
              <a:off x="4847632" y="4297303"/>
              <a:ext cx="84185" cy="841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0" name="Triangle 314"/>
            <p:cNvSpPr/>
            <p:nvPr/>
          </p:nvSpPr>
          <p:spPr>
            <a:xfrm>
              <a:off x="4945884" y="4227563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1" name="Triangle 319"/>
            <p:cNvSpPr/>
            <p:nvPr/>
          </p:nvSpPr>
          <p:spPr>
            <a:xfrm>
              <a:off x="5055291" y="3527833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2" name="Rounded Rectangle 871"/>
            <p:cNvSpPr/>
            <p:nvPr/>
          </p:nvSpPr>
          <p:spPr>
            <a:xfrm>
              <a:off x="4886982" y="2437486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3" name="Rounded Rectangle 872"/>
            <p:cNvSpPr/>
            <p:nvPr/>
          </p:nvSpPr>
          <p:spPr>
            <a:xfrm>
              <a:off x="4854448" y="3541279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4" name="Rounded Rectangle 873"/>
            <p:cNvSpPr/>
            <p:nvPr/>
          </p:nvSpPr>
          <p:spPr>
            <a:xfrm>
              <a:off x="5041638" y="306672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5" name="Rounded Rectangle 874"/>
            <p:cNvSpPr/>
            <p:nvPr/>
          </p:nvSpPr>
          <p:spPr>
            <a:xfrm>
              <a:off x="5005278" y="43206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6" name="Rounded Rectangle 875"/>
            <p:cNvSpPr/>
            <p:nvPr/>
          </p:nvSpPr>
          <p:spPr>
            <a:xfrm>
              <a:off x="5572384" y="2973358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7" name="Rounded Rectangle 876"/>
            <p:cNvSpPr/>
            <p:nvPr/>
          </p:nvSpPr>
          <p:spPr>
            <a:xfrm>
              <a:off x="5705572" y="30873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8" name="Rounded Rectangle 877"/>
            <p:cNvSpPr/>
            <p:nvPr/>
          </p:nvSpPr>
          <p:spPr>
            <a:xfrm>
              <a:off x="5744757" y="2991208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9" name="Rounded Rectangle 878"/>
            <p:cNvSpPr/>
            <p:nvPr/>
          </p:nvSpPr>
          <p:spPr>
            <a:xfrm>
              <a:off x="5585181" y="307420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0" name="Triangle 373"/>
            <p:cNvSpPr/>
            <p:nvPr/>
          </p:nvSpPr>
          <p:spPr>
            <a:xfrm>
              <a:off x="5596903" y="421812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1" name="Triangle 374"/>
            <p:cNvSpPr/>
            <p:nvPr/>
          </p:nvSpPr>
          <p:spPr>
            <a:xfrm>
              <a:off x="5728654" y="4271375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2" name="Triangle 375"/>
            <p:cNvSpPr/>
            <p:nvPr/>
          </p:nvSpPr>
          <p:spPr>
            <a:xfrm>
              <a:off x="5579559" y="4313764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3" name="Triangle 376"/>
            <p:cNvSpPr/>
            <p:nvPr/>
          </p:nvSpPr>
          <p:spPr>
            <a:xfrm>
              <a:off x="5663455" y="4321887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4" name="Triangle 377"/>
            <p:cNvSpPr/>
            <p:nvPr/>
          </p:nvSpPr>
          <p:spPr>
            <a:xfrm>
              <a:off x="5711274" y="4177285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5" name="Rounded Rectangle 884"/>
            <p:cNvSpPr/>
            <p:nvPr/>
          </p:nvSpPr>
          <p:spPr>
            <a:xfrm>
              <a:off x="5763042" y="4421642"/>
              <a:ext cx="45719" cy="45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61"/>
            <a:ext cx="8229600" cy="857250"/>
          </a:xfrm>
        </p:spPr>
        <p:txBody>
          <a:bodyPr/>
          <a:lstStyle/>
          <a:p>
            <a:pPr algn="ctr"/>
            <a:r>
              <a:rPr lang="en-US" dirty="0" smtClean="0"/>
              <a:t>Group scheduling</a:t>
            </a:r>
            <a:endParaRPr lang="en-US" dirty="0"/>
          </a:p>
        </p:txBody>
      </p:sp>
      <p:grpSp>
        <p:nvGrpSpPr>
          <p:cNvPr id="306" name="Group 305"/>
          <p:cNvGrpSpPr/>
          <p:nvPr/>
        </p:nvGrpSpPr>
        <p:grpSpPr>
          <a:xfrm>
            <a:off x="717561" y="1187065"/>
            <a:ext cx="795089" cy="734904"/>
            <a:chOff x="3734124" y="1555850"/>
            <a:chExt cx="1720526" cy="1590289"/>
          </a:xfrm>
        </p:grpSpPr>
        <p:sp>
          <p:nvSpPr>
            <p:cNvPr id="307" name="Oval 306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Arrow Connector 312"/>
            <p:cNvCxnSpPr>
              <a:endCxn id="311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0" idx="6"/>
              <a:endCxn id="312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>
              <a:stCxn id="308" idx="6"/>
              <a:endCxn id="311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>
              <a:stCxn id="309" idx="6"/>
              <a:endCxn id="312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09" idx="6"/>
              <a:endCxn id="311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0" idx="6"/>
              <a:endCxn id="311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>
              <a:stCxn id="308" idx="6"/>
              <a:endCxn id="312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307" idx="6"/>
              <a:endCxn id="312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Rectangle 320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2107285" y="1193390"/>
            <a:ext cx="795089" cy="734904"/>
            <a:chOff x="3734124" y="1555850"/>
            <a:chExt cx="1720526" cy="1590289"/>
          </a:xfrm>
        </p:grpSpPr>
        <p:sp>
          <p:nvSpPr>
            <p:cNvPr id="324" name="Oval 323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0" name="Straight Arrow Connector 329"/>
            <p:cNvCxnSpPr>
              <a:endCxn id="328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>
              <a:stCxn id="327" idx="6"/>
              <a:endCxn id="329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325" idx="6"/>
              <a:endCxn id="328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>
              <a:stCxn id="326" idx="6"/>
              <a:endCxn id="329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>
              <a:stCxn id="326" idx="6"/>
              <a:endCxn id="328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327" idx="6"/>
              <a:endCxn id="328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>
              <a:stCxn id="325" idx="6"/>
              <a:endCxn id="329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>
              <a:stCxn id="324" idx="6"/>
              <a:endCxn id="329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ctangle 337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3621661" y="1208244"/>
            <a:ext cx="795089" cy="734904"/>
            <a:chOff x="3734124" y="1555850"/>
            <a:chExt cx="1720526" cy="1590289"/>
          </a:xfrm>
        </p:grpSpPr>
        <p:sp>
          <p:nvSpPr>
            <p:cNvPr id="341" name="Oval 34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7" name="Straight Arrow Connector 346"/>
            <p:cNvCxnSpPr>
              <a:endCxn id="345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344" idx="6"/>
              <a:endCxn id="346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2" idx="6"/>
              <a:endCxn id="345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>
              <a:stCxn id="343" idx="6"/>
              <a:endCxn id="346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343" idx="6"/>
              <a:endCxn id="345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>
              <a:stCxn id="344" idx="6"/>
              <a:endCxn id="345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>
              <a:stCxn id="342" idx="6"/>
              <a:endCxn id="346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1" idx="6"/>
              <a:endCxn id="346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Rectangle 35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dirty="0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4958227" y="1179966"/>
            <a:ext cx="795089" cy="734904"/>
            <a:chOff x="3734124" y="1555850"/>
            <a:chExt cx="1720526" cy="1590289"/>
          </a:xfrm>
        </p:grpSpPr>
        <p:sp>
          <p:nvSpPr>
            <p:cNvPr id="358" name="Oval 357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4" name="Straight Arrow Connector 363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Rectangle 3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738" name="Oval 737"/>
          <p:cNvSpPr/>
          <p:nvPr/>
        </p:nvSpPr>
        <p:spPr>
          <a:xfrm>
            <a:off x="1482782" y="318369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39" name="Oval 738"/>
          <p:cNvSpPr/>
          <p:nvPr/>
        </p:nvSpPr>
        <p:spPr>
          <a:xfrm>
            <a:off x="1492102" y="4409712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40" name="Right Arrow 739"/>
          <p:cNvSpPr/>
          <p:nvPr/>
        </p:nvSpPr>
        <p:spPr>
          <a:xfrm>
            <a:off x="1705946" y="3089660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Right Arrow 740"/>
          <p:cNvSpPr/>
          <p:nvPr/>
        </p:nvSpPr>
        <p:spPr>
          <a:xfrm>
            <a:off x="1723952" y="4329508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8" name="Rounded Rectangle 817"/>
          <p:cNvSpPr/>
          <p:nvPr/>
        </p:nvSpPr>
        <p:spPr>
          <a:xfrm>
            <a:off x="1716414" y="317477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" name="Rounded Rectangle 818"/>
          <p:cNvSpPr/>
          <p:nvPr/>
        </p:nvSpPr>
        <p:spPr>
          <a:xfrm>
            <a:off x="1749917" y="328175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" name="Rounded Rectangle 819"/>
          <p:cNvSpPr/>
          <p:nvPr/>
        </p:nvSpPr>
        <p:spPr>
          <a:xfrm>
            <a:off x="1858567" y="326124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" name="Rounded Rectangle 820"/>
          <p:cNvSpPr/>
          <p:nvPr/>
        </p:nvSpPr>
        <p:spPr>
          <a:xfrm>
            <a:off x="1852081" y="316456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2" name="Triangle 283"/>
          <p:cNvSpPr/>
          <p:nvPr/>
        </p:nvSpPr>
        <p:spPr>
          <a:xfrm>
            <a:off x="1743749" y="45186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3" name="Triangle 284"/>
          <p:cNvSpPr/>
          <p:nvPr/>
        </p:nvSpPr>
        <p:spPr>
          <a:xfrm>
            <a:off x="1851528" y="438981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4" name="Triangle 285"/>
          <p:cNvSpPr/>
          <p:nvPr/>
        </p:nvSpPr>
        <p:spPr>
          <a:xfrm>
            <a:off x="1728357" y="44161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5" name="Triangle 286"/>
          <p:cNvSpPr/>
          <p:nvPr/>
        </p:nvSpPr>
        <p:spPr>
          <a:xfrm>
            <a:off x="1831990" y="448893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0" name="Rounded Rectangle 909"/>
          <p:cNvSpPr/>
          <p:nvPr/>
        </p:nvSpPr>
        <p:spPr>
          <a:xfrm>
            <a:off x="618550" y="942920"/>
            <a:ext cx="2825738" cy="3880019"/>
          </a:xfrm>
          <a:prstGeom prst="roundRect">
            <a:avLst>
              <a:gd name="adj" fmla="val 5256"/>
            </a:avLst>
          </a:prstGeom>
          <a:noFill/>
          <a:ln w="127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Rectangle 231"/>
          <p:cNvSpPr/>
          <p:nvPr/>
        </p:nvSpPr>
        <p:spPr>
          <a:xfrm>
            <a:off x="1254989" y="711303"/>
            <a:ext cx="155363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800" kern="0" dirty="0" smtClean="0">
                <a:latin typeface="Oswald Regular"/>
                <a:cs typeface="Oswald Regular"/>
              </a:rPr>
              <a:t>Group of 2</a:t>
            </a:r>
            <a:endParaRPr lang="en-US" sz="2800" dirty="0">
              <a:latin typeface="Oswald Regular"/>
              <a:cs typeface="Oswald Regular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3572947" y="942920"/>
            <a:ext cx="2821566" cy="3880019"/>
          </a:xfrm>
          <a:prstGeom prst="roundRect">
            <a:avLst>
              <a:gd name="adj" fmla="val 5256"/>
            </a:avLst>
          </a:prstGeom>
          <a:noFill/>
          <a:ln w="127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Rectangle 236"/>
          <p:cNvSpPr/>
          <p:nvPr/>
        </p:nvSpPr>
        <p:spPr>
          <a:xfrm>
            <a:off x="6532882" y="880771"/>
            <a:ext cx="2517771" cy="1200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Sche</a:t>
            </a:r>
            <a:r>
              <a:rPr lang="en-US" sz="2400" kern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dule </a:t>
            </a:r>
            <a:r>
              <a:rPr lang="en-US" sz="2400" b="1" kern="0" dirty="0" smtClean="0">
                <a:solidFill>
                  <a:schemeClr val="tx1"/>
                </a:solidFill>
                <a:latin typeface="Helvetica Neue"/>
                <a:cs typeface="Helvetica Neue"/>
              </a:rPr>
              <a:t>group </a:t>
            </a:r>
            <a:r>
              <a:rPr lang="en-US" sz="2400" kern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of micro-batches at once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6284329" y="2535055"/>
            <a:ext cx="2766324" cy="1200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Fault tolerance, scheduling at group boundaries</a:t>
            </a: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4201660" y="712935"/>
            <a:ext cx="155363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800" kern="0" dirty="0" smtClean="0">
                <a:latin typeface="Oswald Regular"/>
                <a:cs typeface="Oswald Regular"/>
              </a:rPr>
              <a:t>Group of 2</a:t>
            </a:r>
            <a:endParaRPr lang="en-US" sz="2800" dirty="0">
              <a:latin typeface="Oswald Regular"/>
              <a:cs typeface="Oswald Regular"/>
            </a:endParaRPr>
          </a:p>
        </p:txBody>
      </p:sp>
      <p:cxnSp>
        <p:nvCxnSpPr>
          <p:cNvPr id="240" name="Straight Arrow Connector 239"/>
          <p:cNvCxnSpPr/>
          <p:nvPr/>
        </p:nvCxnSpPr>
        <p:spPr>
          <a:xfrm flipH="1">
            <a:off x="3444288" y="2166141"/>
            <a:ext cx="67774" cy="108546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H="1">
            <a:off x="3444288" y="2177337"/>
            <a:ext cx="67774" cy="233601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59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738" grpId="0" animBg="1"/>
      <p:bldP spid="739" grpId="0" animBg="1"/>
      <p:bldP spid="740" grpId="0" animBg="1"/>
      <p:bldP spid="741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910" grpId="0" animBg="1"/>
      <p:bldP spid="232" grpId="0" animBg="1"/>
      <p:bldP spid="234" grpId="0" animBg="1"/>
      <p:bldP spid="237" grpId="0"/>
      <p:bldP spid="238" grpId="0"/>
      <p:bldP spid="2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875011"/>
              </p:ext>
            </p:extLst>
          </p:nvPr>
        </p:nvGraphicFramePr>
        <p:xfrm>
          <a:off x="372255" y="1435656"/>
          <a:ext cx="8583791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Micro-benchmark: 2-stages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82707" y="1097102"/>
            <a:ext cx="5173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Oswald Regular"/>
                <a:cs typeface="Oswald Regular"/>
              </a:rPr>
              <a:t>100 iterations – Breakdown of pre-scheduling, group-scheduling</a:t>
            </a:r>
            <a:endParaRPr lang="en-US" sz="1600" dirty="0">
              <a:latin typeface="Oswald Regular"/>
              <a:cs typeface="Oswald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1441" y="4597202"/>
            <a:ext cx="6212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swald Regular"/>
                <a:cs typeface="Oswald Regular"/>
              </a:rPr>
              <a:t>In the paper: group size auto-tuning</a:t>
            </a:r>
            <a:endParaRPr lang="en-US" sz="2400" dirty="0">
              <a:latin typeface="Oswald Regular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622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/>
          <p:cNvSpPr/>
          <p:nvPr/>
        </p:nvSpPr>
        <p:spPr>
          <a:xfrm>
            <a:off x="0" y="2165274"/>
            <a:ext cx="9144000" cy="1472713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28969" y="1063229"/>
            <a:ext cx="218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Continuous operators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56012" y="3852809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Micro-batch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652796" y="1548959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Static scheduling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936358" y="156133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367211" y="4278592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155391" y="4272341"/>
            <a:ext cx="3249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Higher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6759" y="4476515"/>
            <a:ext cx="655160" cy="655160"/>
          </a:xfrm>
          <a:prstGeom prst="rect">
            <a:avLst/>
          </a:prstGeom>
        </p:spPr>
      </p:pic>
      <p:sp>
        <p:nvSpPr>
          <p:cNvPr id="165" name="Rectangle 164"/>
          <p:cNvSpPr/>
          <p:nvPr/>
        </p:nvSpPr>
        <p:spPr>
          <a:xfrm>
            <a:off x="428968" y="240396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Drizzle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4176017" y="2888720"/>
            <a:ext cx="2963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(fine-grained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1345953" y="2854759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4221434" y="1361868"/>
            <a:ext cx="2918429" cy="2479602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Rounded Rectangle 182"/>
          <p:cNvSpPr/>
          <p:nvPr/>
        </p:nvSpPr>
        <p:spPr>
          <a:xfrm>
            <a:off x="983702" y="2792735"/>
            <a:ext cx="3134465" cy="2288535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Rectangle 183"/>
          <p:cNvSpPr/>
          <p:nvPr/>
        </p:nvSpPr>
        <p:spPr>
          <a:xfrm>
            <a:off x="4221434" y="711094"/>
            <a:ext cx="2945216" cy="6507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Oswald Regular"/>
                <a:ea typeface="Oswald" charset="0"/>
                <a:cs typeface="Oswald Regular"/>
              </a:rPr>
              <a:t>1. Latency?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4150263" y="3852809"/>
            <a:ext cx="3249311" cy="112741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600" dirty="0" smtClean="0">
                <a:latin typeface="Oswald Regular"/>
                <a:ea typeface="Oswald" charset="0"/>
                <a:cs typeface="Oswald Regular"/>
              </a:rPr>
              <a:t>2. Adaptability?</a:t>
            </a: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891" y="1575239"/>
            <a:ext cx="383754" cy="383754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341" y="2888720"/>
            <a:ext cx="383754" cy="383754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35" y="2888720"/>
            <a:ext cx="383754" cy="383754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70" y="4284638"/>
            <a:ext cx="383754" cy="3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60" grpId="0"/>
      <p:bldP spid="110" grpId="0"/>
      <p:bldP spid="111" grpId="0"/>
      <p:bldP spid="112" grpId="0"/>
      <p:bldP spid="113" grpId="0"/>
      <p:bldP spid="114" grpId="0"/>
      <p:bldP spid="165" grpId="0"/>
      <p:bldP spid="186" grpId="0"/>
      <p:bldP spid="193" grpId="0"/>
      <p:bldP spid="181" grpId="0" animBg="1"/>
      <p:bldP spid="183" grpId="0" animBg="1"/>
      <p:bldP spid="184" grpId="0" animBg="1"/>
      <p:bldP spid="1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Yahoo! Streaming Benchmark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Input: JSON events of ad-clicks</a:t>
            </a:r>
          </a:p>
          <a:p>
            <a:pPr marL="0" indent="0">
              <a:buNone/>
            </a:pPr>
            <a:r>
              <a:rPr lang="en-US" sz="1800" dirty="0" smtClean="0"/>
              <a:t>Compute: Number of clicks per campaign</a:t>
            </a:r>
          </a:p>
          <a:p>
            <a:pPr marL="0" indent="0">
              <a:buNone/>
            </a:pPr>
            <a:r>
              <a:rPr lang="en-US" sz="1800" dirty="0" smtClean="0"/>
              <a:t>Window: Update every 10s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Comparing Spark 2.0, </a:t>
            </a:r>
            <a:r>
              <a:rPr lang="en-US" sz="1800" dirty="0" err="1" smtClean="0"/>
              <a:t>Flink</a:t>
            </a:r>
            <a:r>
              <a:rPr lang="en-US" sz="1800" dirty="0" smtClean="0"/>
              <a:t> 1.1.1, Drizzle</a:t>
            </a:r>
          </a:p>
          <a:p>
            <a:pPr marL="0" indent="0">
              <a:buNone/>
            </a:pPr>
            <a:r>
              <a:rPr lang="en-US" sz="1800" dirty="0" smtClean="0"/>
              <a:t>128 Amazon EC2 r3.xlarge instances</a:t>
            </a:r>
          </a:p>
        </p:txBody>
      </p:sp>
    </p:spTree>
    <p:extLst>
      <p:ext uri="{BB962C8B-B14F-4D97-AF65-F5344CB8AC3E}">
        <p14:creationId xmlns:p14="http://schemas.microsoft.com/office/powerpoint/2010/main" val="74251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88" y="87471"/>
            <a:ext cx="4929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E17100"/>
                </a:solidFill>
                <a:latin typeface="Bebas Neue Regular"/>
                <a:ea typeface="+mj-ea"/>
                <a:cs typeface="Bebas Neue Regular"/>
              </a:rPr>
              <a:t>Streaming Trends:</a:t>
            </a:r>
            <a:r>
              <a:rPr lang="en-US" sz="3600" smtClean="0">
                <a:solidFill>
                  <a:srgbClr val="F77C00"/>
                </a:solidFill>
                <a:latin typeface="Bebas Neue Regular"/>
                <a:ea typeface="+mj-ea"/>
                <a:cs typeface="Bebas Neue Regular"/>
              </a:rPr>
              <a:t> </a:t>
            </a:r>
            <a:r>
              <a:rPr lang="en-US" sz="3600" smtClean="0">
                <a:latin typeface="Bebas Neue Regular"/>
                <a:cs typeface="Bebas Neue Regular"/>
              </a:rPr>
              <a:t>Low latency</a:t>
            </a:r>
            <a:endParaRPr lang="en-US" sz="1600">
              <a:latin typeface="Bebas Neue Regular"/>
              <a:cs typeface="Bebas Neue Regular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02036" y="1836248"/>
            <a:ext cx="3034625" cy="2120226"/>
            <a:chOff x="5923954" y="2071448"/>
            <a:chExt cx="3034625" cy="21202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3954" y="2071448"/>
              <a:ext cx="2120226" cy="21202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0980" y="2464474"/>
              <a:ext cx="1117599" cy="111759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89" y="1873308"/>
            <a:ext cx="1829534" cy="1829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953" y="2111761"/>
            <a:ext cx="1336713" cy="1336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964" y="956587"/>
            <a:ext cx="6212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Oswald Regular"/>
                <a:cs typeface="Oswald Regular"/>
              </a:rPr>
              <a:t>Results power decisions by machines</a:t>
            </a:r>
            <a:endParaRPr lang="en-US" sz="2400">
              <a:latin typeface="Oswald Regular"/>
              <a:cs typeface="Oswald Regular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8925" y="3670768"/>
            <a:ext cx="185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Credit card fraud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6524" y="4215273"/>
            <a:ext cx="177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Disable account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47318" y="4024615"/>
            <a:ext cx="0" cy="2665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019038" y="3670768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Suspicious user logins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21561" y="4210841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Ask security questions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220644" y="4013172"/>
            <a:ext cx="0" cy="2665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350001" y="3677612"/>
            <a:ext cx="1754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Slow video load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07218" y="4210841"/>
            <a:ext cx="2540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Direct user to new CDN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165677" y="4010916"/>
            <a:ext cx="0" cy="2665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14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8" grpId="0"/>
      <p:bldP spid="19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336763"/>
              </p:ext>
            </p:extLst>
          </p:nvPr>
        </p:nvGraphicFramePr>
        <p:xfrm>
          <a:off x="844550" y="1992900"/>
          <a:ext cx="7454900" cy="292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/>
              <a:t>Streaming BENCHMARK - performance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84179" y="1063229"/>
            <a:ext cx="5779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>
                <a:latin typeface="Oswald Regular"/>
                <a:cs typeface="Oswald Regular"/>
              </a:rPr>
              <a:t>Yahoo Streaming Benchmark: 20M JSON Ad-events / second, 128 machines</a:t>
            </a:r>
            <a:endParaRPr lang="en-US" sz="1600">
              <a:latin typeface="Oswald Regular"/>
              <a:cs typeface="Oswald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6435" y="1462663"/>
            <a:ext cx="4852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>
                <a:latin typeface="Oswald Regular"/>
                <a:cs typeface="Oswald Regular"/>
              </a:rPr>
              <a:t>Event Latency: Difference between window end, processing end</a:t>
            </a:r>
            <a:endParaRPr lang="en-US" sz="1600">
              <a:latin typeface="Oswald Regular"/>
              <a:cs typeface="Oswald Regular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57065" y="3143961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16750" y="3143961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21529" y="3143961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78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768737"/>
              </p:ext>
            </p:extLst>
          </p:nvPr>
        </p:nvGraphicFramePr>
        <p:xfrm>
          <a:off x="478096" y="1524000"/>
          <a:ext cx="8042031" cy="340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ctr"/>
            <a:r>
              <a:rPr lang="en-US" dirty="0" smtClean="0"/>
              <a:t>Adaptability: FAULT TOLERANCE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55" y="1043506"/>
            <a:ext cx="9132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Oswald Regular"/>
                <a:cs typeface="Oswald Regular"/>
              </a:rPr>
              <a:t>Inject machine failure at 240 seconds</a:t>
            </a:r>
            <a:endParaRPr lang="en-US" sz="1600">
              <a:latin typeface="Oswald Regular"/>
              <a:cs typeface="Oswald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4179" y="741032"/>
            <a:ext cx="5779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Oswald Regular"/>
                <a:cs typeface="Oswald Regular"/>
              </a:rPr>
              <a:t>Yahoo Streaming Benchmark: 20M JSON Ad-events / second, 128 machines</a:t>
            </a:r>
            <a:endParaRPr lang="en-US" sz="1600" dirty="0">
              <a:latin typeface="Oswald Regular"/>
              <a:cs typeface="Oswald Regular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62372" y="2381283"/>
            <a:ext cx="1109859" cy="969563"/>
            <a:chOff x="4143936" y="2487149"/>
            <a:chExt cx="1490192" cy="13676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6453" y="2487149"/>
              <a:ext cx="1367675" cy="1367675"/>
            </a:xfrm>
            <a:prstGeom prst="rect">
              <a:avLst/>
            </a:prstGeom>
          </p:spPr>
        </p:pic>
        <p:sp>
          <p:nvSpPr>
            <p:cNvPr id="3" name="Multiply 2"/>
            <p:cNvSpPr/>
            <p:nvPr/>
          </p:nvSpPr>
          <p:spPr>
            <a:xfrm>
              <a:off x="4143936" y="2487149"/>
              <a:ext cx="1367675" cy="1299882"/>
            </a:xfrm>
            <a:prstGeom prst="mathMultiply">
              <a:avLst/>
            </a:prstGeom>
            <a:solidFill>
              <a:srgbClr val="C050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549648"/>
              </p:ext>
            </p:extLst>
          </p:nvPr>
        </p:nvGraphicFramePr>
        <p:xfrm>
          <a:off x="589755" y="1514233"/>
          <a:ext cx="3876949" cy="3443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-476162" y="2712204"/>
            <a:ext cx="1497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Latency (</a:t>
            </a:r>
            <a:r>
              <a:rPr lang="en-US" dirty="0" err="1" smtClean="0">
                <a:latin typeface="Helvetica Neue Light"/>
                <a:cs typeface="Helvetica Neue Light"/>
              </a:rPr>
              <a:t>ms</a:t>
            </a:r>
            <a:r>
              <a:rPr lang="en-US" dirty="0" smtClean="0">
                <a:latin typeface="Helvetica Neue Light"/>
                <a:cs typeface="Helvetica Neue Light"/>
              </a:rPr>
              <a:t>)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787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category"/>
        </p:bldSub>
      </p:bldGraphic>
      <p:bldGraphic spid="17" grpId="0">
        <p:bldSub>
          <a:bldChart bld="series"/>
        </p:bldSub>
      </p:bldGraphic>
      <p:bldGraphic spid="17" grpId="1">
        <p:bldSub>
          <a:bldChart bld="series"/>
        </p:bldSub>
      </p:bldGraphic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/>
          <p:cNvSpPr/>
          <p:nvPr/>
        </p:nvSpPr>
        <p:spPr>
          <a:xfrm>
            <a:off x="0" y="2165274"/>
            <a:ext cx="9144000" cy="1472713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Execution models</a:t>
            </a: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50837" y="1063229"/>
            <a:ext cx="2165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Continuous operators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56012" y="3852809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Micro-batch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652796" y="1548959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Static scheduling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936358" y="156133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208151" y="4492402"/>
            <a:ext cx="2404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743318" y="4486151"/>
            <a:ext cx="1757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Higher latency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46486" y="4082014"/>
            <a:ext cx="1223237" cy="122323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283" y="1575239"/>
            <a:ext cx="383754" cy="38375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46" y="4481770"/>
            <a:ext cx="383754" cy="383754"/>
          </a:xfrm>
          <a:prstGeom prst="rect">
            <a:avLst/>
          </a:prstGeom>
        </p:spPr>
      </p:pic>
      <p:sp>
        <p:nvSpPr>
          <p:cNvPr id="165" name="Rectangle 164"/>
          <p:cNvSpPr/>
          <p:nvPr/>
        </p:nvSpPr>
        <p:spPr>
          <a:xfrm>
            <a:off x="428968" y="240396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Drizzle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4020935" y="2888720"/>
            <a:ext cx="2887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(fine-grained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8" name="Picture 1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27" y="2896648"/>
            <a:ext cx="383754" cy="383754"/>
          </a:xfrm>
          <a:prstGeom prst="rect">
            <a:avLst/>
          </a:prstGeom>
        </p:spPr>
      </p:pic>
      <p:sp>
        <p:nvSpPr>
          <p:cNvPr id="193" name="Rectangle 192"/>
          <p:cNvSpPr/>
          <p:nvPr/>
        </p:nvSpPr>
        <p:spPr>
          <a:xfrm>
            <a:off x="1152915" y="2854759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(coarse-granularity)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94" name="Picture 1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14" y="2888720"/>
            <a:ext cx="383754" cy="383754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20" y="1053256"/>
            <a:ext cx="387804" cy="387804"/>
          </a:xfrm>
          <a:prstGeom prst="rect">
            <a:avLst/>
          </a:prstGeom>
        </p:spPr>
      </p:pic>
      <p:sp>
        <p:nvSpPr>
          <p:cNvPr id="274" name="Right Arrow 273"/>
          <p:cNvSpPr/>
          <p:nvPr/>
        </p:nvSpPr>
        <p:spPr>
          <a:xfrm>
            <a:off x="3728802" y="1063229"/>
            <a:ext cx="36861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riangle 274"/>
          <p:cNvSpPr/>
          <p:nvPr/>
        </p:nvSpPr>
        <p:spPr>
          <a:xfrm>
            <a:off x="3811668" y="12308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riangle 275"/>
          <p:cNvSpPr/>
          <p:nvPr/>
        </p:nvSpPr>
        <p:spPr>
          <a:xfrm>
            <a:off x="4254688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riangle 276"/>
          <p:cNvSpPr/>
          <p:nvPr/>
        </p:nvSpPr>
        <p:spPr>
          <a:xfrm>
            <a:off x="4727986" y="11570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riangle 277"/>
          <p:cNvSpPr/>
          <p:nvPr/>
        </p:nvSpPr>
        <p:spPr>
          <a:xfrm>
            <a:off x="5089582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3936208" y="12478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623603" y="120189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5057037" y="11573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ounded Rectangle 281"/>
          <p:cNvSpPr/>
          <p:nvPr/>
        </p:nvSpPr>
        <p:spPr>
          <a:xfrm>
            <a:off x="4179606" y="121869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ounded Rectangle 282"/>
          <p:cNvSpPr/>
          <p:nvPr/>
        </p:nvSpPr>
        <p:spPr>
          <a:xfrm>
            <a:off x="4031020" y="12610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ounded Rectangle 283"/>
          <p:cNvSpPr/>
          <p:nvPr/>
        </p:nvSpPr>
        <p:spPr>
          <a:xfrm>
            <a:off x="4525996" y="126259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ounded Rectangle 284"/>
          <p:cNvSpPr/>
          <p:nvPr/>
        </p:nvSpPr>
        <p:spPr>
          <a:xfrm>
            <a:off x="4836837" y="121512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3748743" y="11629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286233" y="116297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riangle 287"/>
          <p:cNvSpPr/>
          <p:nvPr/>
        </p:nvSpPr>
        <p:spPr>
          <a:xfrm>
            <a:off x="4466602" y="11629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riangle 288"/>
          <p:cNvSpPr/>
          <p:nvPr/>
        </p:nvSpPr>
        <p:spPr>
          <a:xfrm>
            <a:off x="4902737" y="125928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riangle 289"/>
          <p:cNvSpPr/>
          <p:nvPr/>
        </p:nvSpPr>
        <p:spPr>
          <a:xfrm>
            <a:off x="3877660" y="115256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Triangle 290"/>
          <p:cNvSpPr/>
          <p:nvPr/>
        </p:nvSpPr>
        <p:spPr>
          <a:xfrm>
            <a:off x="5420084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riangle 291"/>
          <p:cNvSpPr/>
          <p:nvPr/>
        </p:nvSpPr>
        <p:spPr>
          <a:xfrm>
            <a:off x="5893382" y="11431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riangle 292"/>
          <p:cNvSpPr/>
          <p:nvPr/>
        </p:nvSpPr>
        <p:spPr>
          <a:xfrm>
            <a:off x="5240410" y="115000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riangle 293"/>
          <p:cNvSpPr/>
          <p:nvPr/>
        </p:nvSpPr>
        <p:spPr>
          <a:xfrm>
            <a:off x="6254978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788999" y="11879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6222433" y="114345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ounded Rectangle 296"/>
          <p:cNvSpPr/>
          <p:nvPr/>
        </p:nvSpPr>
        <p:spPr>
          <a:xfrm>
            <a:off x="5345002" y="12182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ounded Rectangle 297"/>
          <p:cNvSpPr/>
          <p:nvPr/>
        </p:nvSpPr>
        <p:spPr>
          <a:xfrm>
            <a:off x="5691392" y="12421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ounded Rectangle 298"/>
          <p:cNvSpPr/>
          <p:nvPr/>
        </p:nvSpPr>
        <p:spPr>
          <a:xfrm>
            <a:off x="5878469" y="12401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5451629" y="1149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5533746" y="121878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riangle 301"/>
          <p:cNvSpPr/>
          <p:nvPr/>
        </p:nvSpPr>
        <p:spPr>
          <a:xfrm>
            <a:off x="6068133" y="124536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ounded Rectangle 302"/>
          <p:cNvSpPr/>
          <p:nvPr/>
        </p:nvSpPr>
        <p:spPr>
          <a:xfrm>
            <a:off x="6125775" y="115707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/>
          <p:cNvSpPr/>
          <p:nvPr/>
        </p:nvSpPr>
        <p:spPr>
          <a:xfrm>
            <a:off x="6556582" y="12389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riangle 304"/>
          <p:cNvSpPr/>
          <p:nvPr/>
        </p:nvSpPr>
        <p:spPr>
          <a:xfrm>
            <a:off x="6369737" y="12453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Rounded Rectangle 305"/>
          <p:cNvSpPr/>
          <p:nvPr/>
        </p:nvSpPr>
        <p:spPr>
          <a:xfrm>
            <a:off x="6427379" y="11570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riangle 306"/>
          <p:cNvSpPr/>
          <p:nvPr/>
        </p:nvSpPr>
        <p:spPr>
          <a:xfrm>
            <a:off x="6723465" y="12394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7092380" y="11884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6755010" y="114955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6837127" y="121929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riangle 310"/>
          <p:cNvSpPr/>
          <p:nvPr/>
        </p:nvSpPr>
        <p:spPr>
          <a:xfrm>
            <a:off x="6935379" y="114955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ight Arrow 311"/>
          <p:cNvSpPr/>
          <p:nvPr/>
        </p:nvSpPr>
        <p:spPr>
          <a:xfrm>
            <a:off x="6577066" y="390679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ight Arrow 312"/>
          <p:cNvSpPr/>
          <p:nvPr/>
        </p:nvSpPr>
        <p:spPr>
          <a:xfrm>
            <a:off x="7101262" y="3917997"/>
            <a:ext cx="3590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riangle 313"/>
          <p:cNvSpPr/>
          <p:nvPr/>
        </p:nvSpPr>
        <p:spPr>
          <a:xfrm>
            <a:off x="6646832" y="407115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6771372" y="408822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6583907" y="400331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riangle 316"/>
          <p:cNvSpPr/>
          <p:nvPr/>
        </p:nvSpPr>
        <p:spPr>
          <a:xfrm>
            <a:off x="6712824" y="39929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ounded Rectangle 317"/>
          <p:cNvSpPr/>
          <p:nvPr/>
        </p:nvSpPr>
        <p:spPr>
          <a:xfrm>
            <a:off x="7089050" y="400310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ounded Rectangle 318"/>
          <p:cNvSpPr/>
          <p:nvPr/>
        </p:nvSpPr>
        <p:spPr>
          <a:xfrm>
            <a:off x="7099873" y="411009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ounded Rectangle 319"/>
          <p:cNvSpPr/>
          <p:nvPr/>
        </p:nvSpPr>
        <p:spPr>
          <a:xfrm>
            <a:off x="7208523" y="40895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ounded Rectangle 320"/>
          <p:cNvSpPr/>
          <p:nvPr/>
        </p:nvSpPr>
        <p:spPr>
          <a:xfrm>
            <a:off x="7202037" y="399290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15" y="3908643"/>
            <a:ext cx="387804" cy="387804"/>
          </a:xfrm>
          <a:prstGeom prst="rect">
            <a:avLst/>
          </a:prstGeom>
        </p:spPr>
      </p:pic>
      <p:sp>
        <p:nvSpPr>
          <p:cNvPr id="323" name="Right Arrow 322"/>
          <p:cNvSpPr/>
          <p:nvPr/>
        </p:nvSpPr>
        <p:spPr>
          <a:xfrm>
            <a:off x="3724196" y="3923852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/>
          <p:cNvSpPr/>
          <p:nvPr/>
        </p:nvSpPr>
        <p:spPr>
          <a:xfrm>
            <a:off x="4191713" y="3925409"/>
            <a:ext cx="3504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/>
          <p:cNvSpPr/>
          <p:nvPr/>
        </p:nvSpPr>
        <p:spPr>
          <a:xfrm>
            <a:off x="4643670" y="391420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/>
          <p:cNvSpPr/>
          <p:nvPr/>
        </p:nvSpPr>
        <p:spPr>
          <a:xfrm>
            <a:off x="5138093" y="3910284"/>
            <a:ext cx="363792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/>
          <p:cNvSpPr/>
          <p:nvPr/>
        </p:nvSpPr>
        <p:spPr>
          <a:xfrm>
            <a:off x="5600937" y="390968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/>
          <p:cNvSpPr/>
          <p:nvPr/>
        </p:nvSpPr>
        <p:spPr>
          <a:xfrm>
            <a:off x="6079030" y="3909689"/>
            <a:ext cx="3497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Triangle 328"/>
          <p:cNvSpPr/>
          <p:nvPr/>
        </p:nvSpPr>
        <p:spPr>
          <a:xfrm>
            <a:off x="3793962" y="408820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3918502" y="41052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3731037" y="402037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riangle 331"/>
          <p:cNvSpPr/>
          <p:nvPr/>
        </p:nvSpPr>
        <p:spPr>
          <a:xfrm>
            <a:off x="3859954" y="40099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ounded Rectangle 332"/>
          <p:cNvSpPr/>
          <p:nvPr/>
        </p:nvSpPr>
        <p:spPr>
          <a:xfrm>
            <a:off x="4202181" y="401052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ounded Rectangle 333"/>
          <p:cNvSpPr/>
          <p:nvPr/>
        </p:nvSpPr>
        <p:spPr>
          <a:xfrm>
            <a:off x="4235684" y="411750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ounded Rectangle 334"/>
          <p:cNvSpPr/>
          <p:nvPr/>
        </p:nvSpPr>
        <p:spPr>
          <a:xfrm>
            <a:off x="4344334" y="409699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ounded Rectangle 335"/>
          <p:cNvSpPr/>
          <p:nvPr/>
        </p:nvSpPr>
        <p:spPr>
          <a:xfrm>
            <a:off x="4337848" y="400031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814290" y="403923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Rounded Rectangle 337"/>
          <p:cNvSpPr/>
          <p:nvPr/>
        </p:nvSpPr>
        <p:spPr>
          <a:xfrm>
            <a:off x="4716683" y="409993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riangle 338"/>
          <p:cNvSpPr/>
          <p:nvPr/>
        </p:nvSpPr>
        <p:spPr>
          <a:xfrm>
            <a:off x="4657289" y="400031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ounded Rectangle 339"/>
          <p:cNvSpPr/>
          <p:nvPr/>
        </p:nvSpPr>
        <p:spPr>
          <a:xfrm>
            <a:off x="5322209" y="402429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Rounded Rectangle 340"/>
          <p:cNvSpPr/>
          <p:nvPr/>
        </p:nvSpPr>
        <p:spPr>
          <a:xfrm>
            <a:off x="5209761" y="409671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ounded Rectangle 341"/>
          <p:cNvSpPr/>
          <p:nvPr/>
        </p:nvSpPr>
        <p:spPr>
          <a:xfrm>
            <a:off x="5159397" y="400317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5751063" y="398881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riangle 343"/>
          <p:cNvSpPr/>
          <p:nvPr/>
        </p:nvSpPr>
        <p:spPr>
          <a:xfrm>
            <a:off x="5596763" y="409071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ounded Rectangle 344"/>
          <p:cNvSpPr/>
          <p:nvPr/>
        </p:nvSpPr>
        <p:spPr>
          <a:xfrm>
            <a:off x="5654405" y="400242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ounded Rectangle 345"/>
          <p:cNvSpPr/>
          <p:nvPr/>
        </p:nvSpPr>
        <p:spPr>
          <a:xfrm>
            <a:off x="6088203" y="398881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ounded Rectangle 346"/>
          <p:cNvSpPr/>
          <p:nvPr/>
        </p:nvSpPr>
        <p:spPr>
          <a:xfrm>
            <a:off x="6221391" y="410281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ounded Rectangle 347"/>
          <p:cNvSpPr/>
          <p:nvPr/>
        </p:nvSpPr>
        <p:spPr>
          <a:xfrm>
            <a:off x="6260576" y="400666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6101000" y="408965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4114540" y="3733064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4572132" y="3723546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5073576" y="373442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5531168" y="372490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V="1">
            <a:off x="6017455" y="373442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6475047" y="372490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6957330" y="371380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7414922" y="370428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>
            <a:off x="4179606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4637616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5125986" y="372392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5584656" y="372392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>
            <a:off x="6088893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6530939" y="373442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>
            <a:off x="7024866" y="3703672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37575" y="2240632"/>
            <a:ext cx="4172952" cy="593465"/>
            <a:chOff x="3337575" y="2240632"/>
            <a:chExt cx="4172952" cy="593465"/>
          </a:xfrm>
        </p:grpSpPr>
        <p:sp>
          <p:nvSpPr>
            <p:cNvPr id="221" name="Right Arrow 220"/>
            <p:cNvSpPr/>
            <p:nvPr/>
          </p:nvSpPr>
          <p:spPr>
            <a:xfrm>
              <a:off x="5605616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/>
            <p:cNvSpPr/>
            <p:nvPr/>
          </p:nvSpPr>
          <p:spPr>
            <a:xfrm>
              <a:off x="4646580" y="2445557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7575" y="2446293"/>
              <a:ext cx="387804" cy="387804"/>
            </a:xfrm>
            <a:prstGeom prst="rect">
              <a:avLst/>
            </a:prstGeom>
          </p:spPr>
        </p:pic>
        <p:sp>
          <p:nvSpPr>
            <p:cNvPr id="153" name="Rounded Rectangle 152"/>
            <p:cNvSpPr/>
            <p:nvPr/>
          </p:nvSpPr>
          <p:spPr>
            <a:xfrm>
              <a:off x="4725044" y="262694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riangle 153"/>
            <p:cNvSpPr/>
            <p:nvPr/>
          </p:nvSpPr>
          <p:spPr>
            <a:xfrm>
              <a:off x="4665650" y="2527326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riangle 158"/>
            <p:cNvSpPr/>
            <p:nvPr/>
          </p:nvSpPr>
          <p:spPr>
            <a:xfrm>
              <a:off x="5614037" y="2627918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5671679" y="2539631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697152" y="2442112"/>
              <a:ext cx="923535" cy="380712"/>
              <a:chOff x="3697152" y="2442112"/>
              <a:chExt cx="923535" cy="380712"/>
            </a:xfrm>
          </p:grpSpPr>
          <p:sp>
            <p:nvSpPr>
              <p:cNvPr id="133" name="Right Arrow 132"/>
              <p:cNvSpPr/>
              <p:nvPr/>
            </p:nvSpPr>
            <p:spPr>
              <a:xfrm>
                <a:off x="3697152" y="2442112"/>
                <a:ext cx="22135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Arrow 134"/>
              <p:cNvSpPr/>
              <p:nvPr/>
            </p:nvSpPr>
            <p:spPr>
              <a:xfrm>
                <a:off x="3957228" y="2444668"/>
                <a:ext cx="191233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riangle 143"/>
              <p:cNvSpPr/>
              <p:nvPr/>
            </p:nvSpPr>
            <p:spPr>
              <a:xfrm>
                <a:off x="3766918" y="2606467"/>
                <a:ext cx="102066" cy="87988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3703993" y="2538630"/>
                <a:ext cx="84185" cy="8418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967696" y="2529779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4001199" y="2636761"/>
                <a:ext cx="87988" cy="8798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ight Arrow 169"/>
              <p:cNvSpPr/>
              <p:nvPr/>
            </p:nvSpPr>
            <p:spPr>
              <a:xfrm>
                <a:off x="4170905" y="2460861"/>
                <a:ext cx="199656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ight Arrow 171"/>
              <p:cNvSpPr/>
              <p:nvPr/>
            </p:nvSpPr>
            <p:spPr>
              <a:xfrm>
                <a:off x="4422027" y="2460861"/>
                <a:ext cx="19866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235485" y="2642291"/>
                <a:ext cx="84185" cy="84185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riangle 175"/>
              <p:cNvSpPr/>
              <p:nvPr/>
            </p:nvSpPr>
            <p:spPr>
              <a:xfrm>
                <a:off x="4176937" y="2546965"/>
                <a:ext cx="102066" cy="8798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ounded Rectangle 178"/>
              <p:cNvSpPr/>
              <p:nvPr/>
            </p:nvSpPr>
            <p:spPr>
              <a:xfrm>
                <a:off x="4450091" y="2632446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>
                <a:off x="4443605" y="2535765"/>
                <a:ext cx="87988" cy="879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3" name="Right Arrow 202"/>
            <p:cNvSpPr/>
            <p:nvPr/>
          </p:nvSpPr>
          <p:spPr>
            <a:xfrm>
              <a:off x="4906656" y="2448113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4917124" y="253322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4950627" y="2640206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Arrow 207"/>
            <p:cNvSpPr/>
            <p:nvPr/>
          </p:nvSpPr>
          <p:spPr>
            <a:xfrm>
              <a:off x="5120333" y="2464306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ight Arrow 208"/>
            <p:cNvSpPr/>
            <p:nvPr/>
          </p:nvSpPr>
          <p:spPr>
            <a:xfrm>
              <a:off x="5371455" y="2464306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5410352" y="259154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ight Arrow 221"/>
            <p:cNvSpPr/>
            <p:nvPr/>
          </p:nvSpPr>
          <p:spPr>
            <a:xfrm>
              <a:off x="5865692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ight Arrow 226"/>
            <p:cNvSpPr/>
            <p:nvPr/>
          </p:nvSpPr>
          <p:spPr>
            <a:xfrm>
              <a:off x="6079369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ight Arrow 227"/>
            <p:cNvSpPr/>
            <p:nvPr/>
          </p:nvSpPr>
          <p:spPr>
            <a:xfrm>
              <a:off x="6330491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143949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6358555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352069" y="2540569"/>
              <a:ext cx="87988" cy="8798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ight Arrow 239"/>
            <p:cNvSpPr/>
            <p:nvPr/>
          </p:nvSpPr>
          <p:spPr>
            <a:xfrm>
              <a:off x="6549495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ight Arrow 240"/>
            <p:cNvSpPr/>
            <p:nvPr/>
          </p:nvSpPr>
          <p:spPr>
            <a:xfrm>
              <a:off x="6809571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riangle 143"/>
            <p:cNvSpPr/>
            <p:nvPr/>
          </p:nvSpPr>
          <p:spPr>
            <a:xfrm>
              <a:off x="6619261" y="261127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556336" y="2543434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6820039" y="253458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6853542" y="26415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ight Arrow 245"/>
            <p:cNvSpPr/>
            <p:nvPr/>
          </p:nvSpPr>
          <p:spPr>
            <a:xfrm>
              <a:off x="7023248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ight Arrow 246"/>
            <p:cNvSpPr/>
            <p:nvPr/>
          </p:nvSpPr>
          <p:spPr>
            <a:xfrm>
              <a:off x="7274370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7087828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Triangle 175"/>
            <p:cNvSpPr/>
            <p:nvPr/>
          </p:nvSpPr>
          <p:spPr>
            <a:xfrm>
              <a:off x="7029280" y="255176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ounded Rectangle 249"/>
            <p:cNvSpPr/>
            <p:nvPr/>
          </p:nvSpPr>
          <p:spPr>
            <a:xfrm>
              <a:off x="7302434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ounded Rectangle 250"/>
            <p:cNvSpPr/>
            <p:nvPr/>
          </p:nvSpPr>
          <p:spPr>
            <a:xfrm>
              <a:off x="7295948" y="2540569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166166" y="2608479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5889943" y="253993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5902740" y="264077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Arrow Connector 209"/>
            <p:cNvCxnSpPr/>
            <p:nvPr/>
          </p:nvCxnSpPr>
          <p:spPr>
            <a:xfrm flipV="1">
              <a:off x="4148461" y="2270025"/>
              <a:ext cx="3576" cy="36492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172" idx="3"/>
            </p:cNvCxnSpPr>
            <p:nvPr/>
          </p:nvCxnSpPr>
          <p:spPr>
            <a:xfrm flipV="1">
              <a:off x="4620687" y="2271383"/>
              <a:ext cx="2916" cy="37046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03" idx="3"/>
            </p:cNvCxnSpPr>
            <p:nvPr/>
          </p:nvCxnSpPr>
          <p:spPr>
            <a:xfrm flipV="1">
              <a:off x="5097889" y="2271384"/>
              <a:ext cx="13184" cy="357711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V="1">
              <a:off x="5568665" y="2261866"/>
              <a:ext cx="12960" cy="36070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22" idx="3"/>
            </p:cNvCxnSpPr>
            <p:nvPr/>
          </p:nvCxnSpPr>
          <p:spPr>
            <a:xfrm flipH="1" flipV="1">
              <a:off x="6054952" y="2271384"/>
              <a:ext cx="1973" cy="35907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stCxn id="228" idx="3"/>
            </p:cNvCxnSpPr>
            <p:nvPr/>
          </p:nvCxnSpPr>
          <p:spPr>
            <a:xfrm flipV="1">
              <a:off x="6529151" y="2270025"/>
              <a:ext cx="1788" cy="3766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7000805" y="2240632"/>
              <a:ext cx="22443" cy="3898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7473030" y="2245677"/>
              <a:ext cx="37497" cy="369407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417960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463761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>
              <a:off x="512598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>
              <a:off x="559761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endCxn id="227" idx="1"/>
            </p:cNvCxnSpPr>
            <p:nvPr/>
          </p:nvCxnSpPr>
          <p:spPr>
            <a:xfrm>
              <a:off x="6068133" y="2271384"/>
              <a:ext cx="11236" cy="375263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>
              <a:off x="6530939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>
              <a:endCxn id="246" idx="1"/>
            </p:cNvCxnSpPr>
            <p:nvPr/>
          </p:nvCxnSpPr>
          <p:spPr>
            <a:xfrm flipH="1">
              <a:off x="7023248" y="2240632"/>
              <a:ext cx="1618" cy="40601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/>
          <p:cNvSpPr/>
          <p:nvPr/>
        </p:nvSpPr>
        <p:spPr>
          <a:xfrm>
            <a:off x="6983768" y="4334910"/>
            <a:ext cx="1907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Optimization of batches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309" y="4433369"/>
            <a:ext cx="383754" cy="383754"/>
          </a:xfrm>
          <a:prstGeom prst="rect">
            <a:avLst/>
          </a:prstGeom>
        </p:spPr>
      </p:pic>
      <p:sp>
        <p:nvSpPr>
          <p:cNvPr id="183" name="Rectangle 182"/>
          <p:cNvSpPr/>
          <p:nvPr/>
        </p:nvSpPr>
        <p:spPr>
          <a:xfrm>
            <a:off x="6994756" y="2881201"/>
            <a:ext cx="1907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Optimization of batches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297" y="2979660"/>
            <a:ext cx="383754" cy="3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2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4178" y="1401783"/>
            <a:ext cx="5352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mtClean="0">
                <a:latin typeface="Oswald Regular"/>
                <a:cs typeface="Oswald Regular"/>
              </a:rPr>
              <a:t>Optimize execution of each micro-batch by pushing down aggregation</a:t>
            </a:r>
            <a:endParaRPr lang="en-US" sz="1600">
              <a:latin typeface="Oswald Regular"/>
              <a:cs typeface="Oswald Regular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/>
              <a:t>INTRA-BATCH QUERY optimization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84179" y="1007321"/>
            <a:ext cx="5779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Oswald Regular"/>
                <a:cs typeface="Oswald Regular"/>
              </a:rPr>
              <a:t>Yahoo Streaming Benchmark: 20M JSON Ad-events / second, 128 machines</a:t>
            </a:r>
            <a:endParaRPr lang="en-US" sz="1600" dirty="0">
              <a:latin typeface="Oswald Regular"/>
              <a:cs typeface="Oswald Regular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669087"/>
              </p:ext>
            </p:extLst>
          </p:nvPr>
        </p:nvGraphicFramePr>
        <p:xfrm>
          <a:off x="844550" y="1902989"/>
          <a:ext cx="74549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2257065" y="3039295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316750" y="3039295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21529" y="3039295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84179" y="3043253"/>
            <a:ext cx="6281839" cy="10241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13204" y="3043253"/>
            <a:ext cx="0" cy="8925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75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4223"/>
            <a:ext cx="4155858" cy="1687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End-to-end Latency</a:t>
            </a:r>
          </a:p>
          <a:p>
            <a:pPr marL="0" indent="0">
              <a:buNone/>
            </a:pPr>
            <a:r>
              <a:rPr lang="en-US" sz="2000" dirty="0" smtClean="0"/>
              <a:t>Fault tolerance</a:t>
            </a:r>
          </a:p>
          <a:p>
            <a:pPr marL="0" indent="0">
              <a:buNone/>
            </a:pPr>
            <a:r>
              <a:rPr lang="en-US" sz="2000" dirty="0" smtClean="0"/>
              <a:t>Query optimization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18345" y="2834663"/>
            <a:ext cx="4702971" cy="11582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Synthetic </a:t>
            </a:r>
            <a:r>
              <a:rPr lang="en-US" sz="2000" dirty="0"/>
              <a:t>m</a:t>
            </a:r>
            <a:r>
              <a:rPr lang="en-US" sz="2000" dirty="0" smtClean="0"/>
              <a:t>icro-benchmarks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/>
              <a:t>Video Analytics</a:t>
            </a:r>
          </a:p>
          <a:p>
            <a:pPr marL="0" indent="0" algn="ctr">
              <a:buFont typeface="Arial"/>
              <a:buNone/>
            </a:pPr>
            <a:r>
              <a:rPr lang="en-US" sz="2000" dirty="0" err="1" smtClean="0"/>
              <a:t>Shivaram’s</a:t>
            </a:r>
            <a:r>
              <a:rPr lang="en-US" sz="2000" dirty="0" smtClean="0"/>
              <a:t> Thesis: Iterative ML Algorithms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7200" y="2834663"/>
            <a:ext cx="8229600" cy="1"/>
          </a:xfrm>
          <a:prstGeom prst="straightConnector1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4488318" y="1863187"/>
            <a:ext cx="4155858" cy="44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Yahoo Streaming </a:t>
            </a:r>
            <a:r>
              <a:rPr lang="en-US" sz="2000" dirty="0" smtClean="0"/>
              <a:t>Benchmark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834662"/>
            <a:ext cx="4155858" cy="135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Throughput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Elasticity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Group-size tuning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2683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/>
          <p:cNvSpPr/>
          <p:nvPr/>
        </p:nvSpPr>
        <p:spPr>
          <a:xfrm>
            <a:off x="0" y="2023034"/>
            <a:ext cx="9144000" cy="1731438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28969" y="1063229"/>
            <a:ext cx="2187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Continuous operators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56012" y="4045849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swald Regular"/>
                <a:ea typeface="Oswald" charset="0"/>
                <a:cs typeface="Oswald Regular"/>
              </a:rPr>
              <a:t>Micro-batch</a:t>
            </a:r>
            <a:endParaRPr lang="en-US" sz="2000" dirty="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652796" y="1548959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Static scheduling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717388" y="156133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209093" y="4428902"/>
            <a:ext cx="2402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3997273" y="4422651"/>
            <a:ext cx="3249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Higher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(coarse-grained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95169" y="4668912"/>
            <a:ext cx="587825" cy="5878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13" y="1575239"/>
            <a:ext cx="383754" cy="38375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46" y="4418270"/>
            <a:ext cx="383754" cy="383754"/>
          </a:xfrm>
          <a:prstGeom prst="rect">
            <a:avLst/>
          </a:prstGeom>
        </p:spPr>
      </p:pic>
      <p:sp>
        <p:nvSpPr>
          <p:cNvPr id="165" name="Rectangle 164"/>
          <p:cNvSpPr/>
          <p:nvPr/>
        </p:nvSpPr>
        <p:spPr>
          <a:xfrm>
            <a:off x="428968" y="2210925"/>
            <a:ext cx="194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Oswald Regular"/>
                <a:ea typeface="Oswald" charset="0"/>
                <a:cs typeface="Oswald Regular"/>
              </a:rPr>
              <a:t>Drizzle</a:t>
            </a:r>
            <a:endParaRPr lang="en-US" sz="2000">
              <a:latin typeface="Oswald Regular"/>
              <a:ea typeface="Oswald" charset="0"/>
              <a:cs typeface="Oswald Regular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982977" y="2695680"/>
            <a:ext cx="2963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Low latency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(fine-grained processing)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8" name="Picture 1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27" y="2703608"/>
            <a:ext cx="383754" cy="383754"/>
          </a:xfrm>
          <a:prstGeom prst="rect">
            <a:avLst/>
          </a:prstGeom>
        </p:spPr>
      </p:pic>
      <p:sp>
        <p:nvSpPr>
          <p:cNvPr id="193" name="Rectangle 192"/>
          <p:cNvSpPr/>
          <p:nvPr/>
        </p:nvSpPr>
        <p:spPr>
          <a:xfrm>
            <a:off x="1155174" y="2661719"/>
            <a:ext cx="2398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Dynamic scheduling</a:t>
            </a:r>
          </a:p>
          <a:p>
            <a:pPr algn="ctr"/>
            <a:r>
              <a:rPr lang="en-US" sz="2000" smtClean="0">
                <a:latin typeface="Helvetica Neue Light" charset="0"/>
                <a:ea typeface="Helvetica Neue Light" charset="0"/>
                <a:cs typeface="Helvetica Neue Light" charset="0"/>
              </a:rPr>
              <a:t>(coarse granularity)</a:t>
            </a:r>
            <a:endParaRPr lang="en-US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94" name="Picture 1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14" y="2695680"/>
            <a:ext cx="383754" cy="383754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20" y="1053256"/>
            <a:ext cx="387804" cy="387804"/>
          </a:xfrm>
          <a:prstGeom prst="rect">
            <a:avLst/>
          </a:prstGeom>
        </p:spPr>
      </p:pic>
      <p:sp>
        <p:nvSpPr>
          <p:cNvPr id="274" name="Right Arrow 273"/>
          <p:cNvSpPr/>
          <p:nvPr/>
        </p:nvSpPr>
        <p:spPr>
          <a:xfrm>
            <a:off x="3728802" y="1063229"/>
            <a:ext cx="36861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riangle 274"/>
          <p:cNvSpPr/>
          <p:nvPr/>
        </p:nvSpPr>
        <p:spPr>
          <a:xfrm>
            <a:off x="3811668" y="12308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riangle 275"/>
          <p:cNvSpPr/>
          <p:nvPr/>
        </p:nvSpPr>
        <p:spPr>
          <a:xfrm>
            <a:off x="4254688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riangle 276"/>
          <p:cNvSpPr/>
          <p:nvPr/>
        </p:nvSpPr>
        <p:spPr>
          <a:xfrm>
            <a:off x="4727986" y="11570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riangle 277"/>
          <p:cNvSpPr/>
          <p:nvPr/>
        </p:nvSpPr>
        <p:spPr>
          <a:xfrm>
            <a:off x="5089582" y="1252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3936208" y="12478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623603" y="120189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5057037" y="11573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ounded Rectangle 281"/>
          <p:cNvSpPr/>
          <p:nvPr/>
        </p:nvSpPr>
        <p:spPr>
          <a:xfrm>
            <a:off x="4179606" y="121869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ounded Rectangle 282"/>
          <p:cNvSpPr/>
          <p:nvPr/>
        </p:nvSpPr>
        <p:spPr>
          <a:xfrm>
            <a:off x="4031020" y="12610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ounded Rectangle 283"/>
          <p:cNvSpPr/>
          <p:nvPr/>
        </p:nvSpPr>
        <p:spPr>
          <a:xfrm>
            <a:off x="4525996" y="126259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ounded Rectangle 284"/>
          <p:cNvSpPr/>
          <p:nvPr/>
        </p:nvSpPr>
        <p:spPr>
          <a:xfrm>
            <a:off x="4836837" y="121512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3748743" y="11629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286233" y="116297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riangle 287"/>
          <p:cNvSpPr/>
          <p:nvPr/>
        </p:nvSpPr>
        <p:spPr>
          <a:xfrm>
            <a:off x="4466602" y="11629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riangle 288"/>
          <p:cNvSpPr/>
          <p:nvPr/>
        </p:nvSpPr>
        <p:spPr>
          <a:xfrm>
            <a:off x="4902737" y="125928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riangle 289"/>
          <p:cNvSpPr/>
          <p:nvPr/>
        </p:nvSpPr>
        <p:spPr>
          <a:xfrm>
            <a:off x="3877660" y="115256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Triangle 290"/>
          <p:cNvSpPr/>
          <p:nvPr/>
        </p:nvSpPr>
        <p:spPr>
          <a:xfrm>
            <a:off x="5420084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riangle 291"/>
          <p:cNvSpPr/>
          <p:nvPr/>
        </p:nvSpPr>
        <p:spPr>
          <a:xfrm>
            <a:off x="5893382" y="11431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riangle 292"/>
          <p:cNvSpPr/>
          <p:nvPr/>
        </p:nvSpPr>
        <p:spPr>
          <a:xfrm>
            <a:off x="5240410" y="1150004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riangle 293"/>
          <p:cNvSpPr/>
          <p:nvPr/>
        </p:nvSpPr>
        <p:spPr>
          <a:xfrm>
            <a:off x="6254978" y="1238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788999" y="11879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6222433" y="114345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ounded Rectangle 296"/>
          <p:cNvSpPr/>
          <p:nvPr/>
        </p:nvSpPr>
        <p:spPr>
          <a:xfrm>
            <a:off x="5345002" y="12182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ounded Rectangle 297"/>
          <p:cNvSpPr/>
          <p:nvPr/>
        </p:nvSpPr>
        <p:spPr>
          <a:xfrm>
            <a:off x="5691392" y="124213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ounded Rectangle 298"/>
          <p:cNvSpPr/>
          <p:nvPr/>
        </p:nvSpPr>
        <p:spPr>
          <a:xfrm>
            <a:off x="5878469" y="12401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5451629" y="114905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5533746" y="121878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riangle 301"/>
          <p:cNvSpPr/>
          <p:nvPr/>
        </p:nvSpPr>
        <p:spPr>
          <a:xfrm>
            <a:off x="6068133" y="1245362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ounded Rectangle 302"/>
          <p:cNvSpPr/>
          <p:nvPr/>
        </p:nvSpPr>
        <p:spPr>
          <a:xfrm>
            <a:off x="6125775" y="115707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/>
          <p:cNvSpPr/>
          <p:nvPr/>
        </p:nvSpPr>
        <p:spPr>
          <a:xfrm>
            <a:off x="6556582" y="123893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riangle 304"/>
          <p:cNvSpPr/>
          <p:nvPr/>
        </p:nvSpPr>
        <p:spPr>
          <a:xfrm>
            <a:off x="6369737" y="12453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Rounded Rectangle 305"/>
          <p:cNvSpPr/>
          <p:nvPr/>
        </p:nvSpPr>
        <p:spPr>
          <a:xfrm>
            <a:off x="6427379" y="11570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riangle 306"/>
          <p:cNvSpPr/>
          <p:nvPr/>
        </p:nvSpPr>
        <p:spPr>
          <a:xfrm>
            <a:off x="6723465" y="12394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7092380" y="11884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6755010" y="114955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6837127" y="121929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riangle 310"/>
          <p:cNvSpPr/>
          <p:nvPr/>
        </p:nvSpPr>
        <p:spPr>
          <a:xfrm>
            <a:off x="6935379" y="114955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ight Arrow 311"/>
          <p:cNvSpPr/>
          <p:nvPr/>
        </p:nvSpPr>
        <p:spPr>
          <a:xfrm>
            <a:off x="6577066" y="4099837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ight Arrow 312"/>
          <p:cNvSpPr/>
          <p:nvPr/>
        </p:nvSpPr>
        <p:spPr>
          <a:xfrm>
            <a:off x="7101262" y="4111037"/>
            <a:ext cx="3590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riangle 313"/>
          <p:cNvSpPr/>
          <p:nvPr/>
        </p:nvSpPr>
        <p:spPr>
          <a:xfrm>
            <a:off x="6646832" y="426419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6771372" y="428126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6583907" y="419635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riangle 316"/>
          <p:cNvSpPr/>
          <p:nvPr/>
        </p:nvSpPr>
        <p:spPr>
          <a:xfrm>
            <a:off x="6712824" y="418594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ounded Rectangle 317"/>
          <p:cNvSpPr/>
          <p:nvPr/>
        </p:nvSpPr>
        <p:spPr>
          <a:xfrm>
            <a:off x="7089050" y="419614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ounded Rectangle 318"/>
          <p:cNvSpPr/>
          <p:nvPr/>
        </p:nvSpPr>
        <p:spPr>
          <a:xfrm>
            <a:off x="7099873" y="430313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ounded Rectangle 319"/>
          <p:cNvSpPr/>
          <p:nvPr/>
        </p:nvSpPr>
        <p:spPr>
          <a:xfrm>
            <a:off x="7208523" y="428262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ounded Rectangle 320"/>
          <p:cNvSpPr/>
          <p:nvPr/>
        </p:nvSpPr>
        <p:spPr>
          <a:xfrm>
            <a:off x="7202037" y="418594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15" y="4101683"/>
            <a:ext cx="387804" cy="387804"/>
          </a:xfrm>
          <a:prstGeom prst="rect">
            <a:avLst/>
          </a:prstGeom>
        </p:spPr>
      </p:pic>
      <p:sp>
        <p:nvSpPr>
          <p:cNvPr id="323" name="Right Arrow 322"/>
          <p:cNvSpPr/>
          <p:nvPr/>
        </p:nvSpPr>
        <p:spPr>
          <a:xfrm>
            <a:off x="3724196" y="4116892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/>
          <p:cNvSpPr/>
          <p:nvPr/>
        </p:nvSpPr>
        <p:spPr>
          <a:xfrm>
            <a:off x="4191713" y="4118449"/>
            <a:ext cx="3504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/>
          <p:cNvSpPr/>
          <p:nvPr/>
        </p:nvSpPr>
        <p:spPr>
          <a:xfrm>
            <a:off x="4643670" y="410724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/>
          <p:cNvSpPr/>
          <p:nvPr/>
        </p:nvSpPr>
        <p:spPr>
          <a:xfrm>
            <a:off x="5138093" y="4103324"/>
            <a:ext cx="363792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/>
          <p:cNvSpPr/>
          <p:nvPr/>
        </p:nvSpPr>
        <p:spPr>
          <a:xfrm>
            <a:off x="5600937" y="410272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/>
          <p:cNvSpPr/>
          <p:nvPr/>
        </p:nvSpPr>
        <p:spPr>
          <a:xfrm>
            <a:off x="6079030" y="4102729"/>
            <a:ext cx="349779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Triangle 328"/>
          <p:cNvSpPr/>
          <p:nvPr/>
        </p:nvSpPr>
        <p:spPr>
          <a:xfrm>
            <a:off x="3793962" y="428124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3918502" y="429832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3731037" y="421341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riangle 331"/>
          <p:cNvSpPr/>
          <p:nvPr/>
        </p:nvSpPr>
        <p:spPr>
          <a:xfrm>
            <a:off x="3859954" y="420299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ounded Rectangle 332"/>
          <p:cNvSpPr/>
          <p:nvPr/>
        </p:nvSpPr>
        <p:spPr>
          <a:xfrm>
            <a:off x="4202181" y="420356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ounded Rectangle 333"/>
          <p:cNvSpPr/>
          <p:nvPr/>
        </p:nvSpPr>
        <p:spPr>
          <a:xfrm>
            <a:off x="4235684" y="431054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ounded Rectangle 334"/>
          <p:cNvSpPr/>
          <p:nvPr/>
        </p:nvSpPr>
        <p:spPr>
          <a:xfrm>
            <a:off x="4344334" y="429003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ounded Rectangle 335"/>
          <p:cNvSpPr/>
          <p:nvPr/>
        </p:nvSpPr>
        <p:spPr>
          <a:xfrm>
            <a:off x="4337848" y="419335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814290" y="423227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Rounded Rectangle 337"/>
          <p:cNvSpPr/>
          <p:nvPr/>
        </p:nvSpPr>
        <p:spPr>
          <a:xfrm>
            <a:off x="4716683" y="429297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riangle 338"/>
          <p:cNvSpPr/>
          <p:nvPr/>
        </p:nvSpPr>
        <p:spPr>
          <a:xfrm>
            <a:off x="4657289" y="419335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ounded Rectangle 339"/>
          <p:cNvSpPr/>
          <p:nvPr/>
        </p:nvSpPr>
        <p:spPr>
          <a:xfrm>
            <a:off x="5322209" y="421733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Rounded Rectangle 340"/>
          <p:cNvSpPr/>
          <p:nvPr/>
        </p:nvSpPr>
        <p:spPr>
          <a:xfrm>
            <a:off x="5209761" y="428975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ounded Rectangle 341"/>
          <p:cNvSpPr/>
          <p:nvPr/>
        </p:nvSpPr>
        <p:spPr>
          <a:xfrm>
            <a:off x="5159397" y="419621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5751063" y="418185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riangle 343"/>
          <p:cNvSpPr/>
          <p:nvPr/>
        </p:nvSpPr>
        <p:spPr>
          <a:xfrm>
            <a:off x="5596763" y="428375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ounded Rectangle 344"/>
          <p:cNvSpPr/>
          <p:nvPr/>
        </p:nvSpPr>
        <p:spPr>
          <a:xfrm>
            <a:off x="5654405" y="419546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ounded Rectangle 345"/>
          <p:cNvSpPr/>
          <p:nvPr/>
        </p:nvSpPr>
        <p:spPr>
          <a:xfrm>
            <a:off x="6088203" y="418185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ounded Rectangle 346"/>
          <p:cNvSpPr/>
          <p:nvPr/>
        </p:nvSpPr>
        <p:spPr>
          <a:xfrm>
            <a:off x="6221391" y="429585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ounded Rectangle 347"/>
          <p:cNvSpPr/>
          <p:nvPr/>
        </p:nvSpPr>
        <p:spPr>
          <a:xfrm>
            <a:off x="6260576" y="419970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6101000" y="428269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4114540" y="3926104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4572132" y="3916586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5073576" y="392746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5531168" y="391794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V="1">
            <a:off x="6017455" y="392746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6475047" y="391794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6957330" y="3906843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7414922" y="3897325"/>
            <a:ext cx="37497" cy="36940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>
            <a:off x="4179606" y="392746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4637616" y="392746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5125986" y="391696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5584656" y="3916969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>
            <a:off x="6088893" y="392746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6530939" y="3927463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>
            <a:off x="7024866" y="3896712"/>
            <a:ext cx="12107" cy="37450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37575" y="2047592"/>
            <a:ext cx="4172952" cy="593465"/>
            <a:chOff x="3337575" y="2240632"/>
            <a:chExt cx="4172952" cy="593465"/>
          </a:xfrm>
        </p:grpSpPr>
        <p:sp>
          <p:nvSpPr>
            <p:cNvPr id="221" name="Right Arrow 220"/>
            <p:cNvSpPr/>
            <p:nvPr/>
          </p:nvSpPr>
          <p:spPr>
            <a:xfrm>
              <a:off x="5605616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/>
            <p:cNvSpPr/>
            <p:nvPr/>
          </p:nvSpPr>
          <p:spPr>
            <a:xfrm>
              <a:off x="4646580" y="2445557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7575" y="2446293"/>
              <a:ext cx="387804" cy="387804"/>
            </a:xfrm>
            <a:prstGeom prst="rect">
              <a:avLst/>
            </a:prstGeom>
          </p:spPr>
        </p:pic>
        <p:sp>
          <p:nvSpPr>
            <p:cNvPr id="153" name="Rounded Rectangle 152"/>
            <p:cNvSpPr/>
            <p:nvPr/>
          </p:nvSpPr>
          <p:spPr>
            <a:xfrm>
              <a:off x="4725044" y="262694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riangle 153"/>
            <p:cNvSpPr/>
            <p:nvPr/>
          </p:nvSpPr>
          <p:spPr>
            <a:xfrm>
              <a:off x="4665650" y="2527326"/>
              <a:ext cx="102066" cy="8798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riangle 158"/>
            <p:cNvSpPr/>
            <p:nvPr/>
          </p:nvSpPr>
          <p:spPr>
            <a:xfrm>
              <a:off x="5614037" y="2627918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5671679" y="2539631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697152" y="2442112"/>
              <a:ext cx="923535" cy="380712"/>
              <a:chOff x="3697152" y="2442112"/>
              <a:chExt cx="923535" cy="380712"/>
            </a:xfrm>
          </p:grpSpPr>
          <p:sp>
            <p:nvSpPr>
              <p:cNvPr id="133" name="Right Arrow 132"/>
              <p:cNvSpPr/>
              <p:nvPr/>
            </p:nvSpPr>
            <p:spPr>
              <a:xfrm>
                <a:off x="3697152" y="2442112"/>
                <a:ext cx="22135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Arrow 134"/>
              <p:cNvSpPr/>
              <p:nvPr/>
            </p:nvSpPr>
            <p:spPr>
              <a:xfrm>
                <a:off x="3957228" y="2444668"/>
                <a:ext cx="191233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riangle 143"/>
              <p:cNvSpPr/>
              <p:nvPr/>
            </p:nvSpPr>
            <p:spPr>
              <a:xfrm>
                <a:off x="3766918" y="2606467"/>
                <a:ext cx="102066" cy="87988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3703993" y="2538630"/>
                <a:ext cx="84185" cy="8418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967696" y="2529779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4001199" y="2636761"/>
                <a:ext cx="87988" cy="8798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ight Arrow 169"/>
              <p:cNvSpPr/>
              <p:nvPr/>
            </p:nvSpPr>
            <p:spPr>
              <a:xfrm>
                <a:off x="4170905" y="2460861"/>
                <a:ext cx="199656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ight Arrow 171"/>
              <p:cNvSpPr/>
              <p:nvPr/>
            </p:nvSpPr>
            <p:spPr>
              <a:xfrm>
                <a:off x="4422027" y="2460861"/>
                <a:ext cx="198660" cy="361963"/>
              </a:xfrm>
              <a:prstGeom prst="rightArrow">
                <a:avLst>
                  <a:gd name="adj1" fmla="val 5759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235485" y="2642291"/>
                <a:ext cx="84185" cy="84185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riangle 175"/>
              <p:cNvSpPr/>
              <p:nvPr/>
            </p:nvSpPr>
            <p:spPr>
              <a:xfrm>
                <a:off x="4176937" y="2546965"/>
                <a:ext cx="102066" cy="8798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ounded Rectangle 178"/>
              <p:cNvSpPr/>
              <p:nvPr/>
            </p:nvSpPr>
            <p:spPr>
              <a:xfrm>
                <a:off x="4450091" y="2632446"/>
                <a:ext cx="87988" cy="87988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>
                <a:off x="4443605" y="2535765"/>
                <a:ext cx="87988" cy="8798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3" name="Right Arrow 202"/>
            <p:cNvSpPr/>
            <p:nvPr/>
          </p:nvSpPr>
          <p:spPr>
            <a:xfrm>
              <a:off x="4906656" y="2448113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4917124" y="2533224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4950627" y="2640206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Arrow 207"/>
            <p:cNvSpPr/>
            <p:nvPr/>
          </p:nvSpPr>
          <p:spPr>
            <a:xfrm>
              <a:off x="5120333" y="2464306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ight Arrow 208"/>
            <p:cNvSpPr/>
            <p:nvPr/>
          </p:nvSpPr>
          <p:spPr>
            <a:xfrm>
              <a:off x="5371455" y="2464306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5410352" y="2591543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ight Arrow 221"/>
            <p:cNvSpPr/>
            <p:nvPr/>
          </p:nvSpPr>
          <p:spPr>
            <a:xfrm>
              <a:off x="5865692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ight Arrow 226"/>
            <p:cNvSpPr/>
            <p:nvPr/>
          </p:nvSpPr>
          <p:spPr>
            <a:xfrm>
              <a:off x="6079369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ight Arrow 227"/>
            <p:cNvSpPr/>
            <p:nvPr/>
          </p:nvSpPr>
          <p:spPr>
            <a:xfrm>
              <a:off x="6330491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143949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6358555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352069" y="2540569"/>
              <a:ext cx="87988" cy="8798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ight Arrow 239"/>
            <p:cNvSpPr/>
            <p:nvPr/>
          </p:nvSpPr>
          <p:spPr>
            <a:xfrm>
              <a:off x="6549495" y="2446916"/>
              <a:ext cx="22135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ight Arrow 240"/>
            <p:cNvSpPr/>
            <p:nvPr/>
          </p:nvSpPr>
          <p:spPr>
            <a:xfrm>
              <a:off x="6809571" y="2449472"/>
              <a:ext cx="191233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riangle 143"/>
            <p:cNvSpPr/>
            <p:nvPr/>
          </p:nvSpPr>
          <p:spPr>
            <a:xfrm>
              <a:off x="6619261" y="2611271"/>
              <a:ext cx="102066" cy="87988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556336" y="2543434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6820039" y="2534583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6853542" y="2641565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ight Arrow 245"/>
            <p:cNvSpPr/>
            <p:nvPr/>
          </p:nvSpPr>
          <p:spPr>
            <a:xfrm>
              <a:off x="7023248" y="2465665"/>
              <a:ext cx="199656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ight Arrow 246"/>
            <p:cNvSpPr/>
            <p:nvPr/>
          </p:nvSpPr>
          <p:spPr>
            <a:xfrm>
              <a:off x="7274370" y="2465665"/>
              <a:ext cx="198660" cy="361963"/>
            </a:xfrm>
            <a:prstGeom prst="rightArrow">
              <a:avLst>
                <a:gd name="adj1" fmla="val 5759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7087828" y="2647095"/>
              <a:ext cx="84185" cy="8418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Triangle 175"/>
            <p:cNvSpPr/>
            <p:nvPr/>
          </p:nvSpPr>
          <p:spPr>
            <a:xfrm>
              <a:off x="7029280" y="2551769"/>
              <a:ext cx="102066" cy="879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ounded Rectangle 249"/>
            <p:cNvSpPr/>
            <p:nvPr/>
          </p:nvSpPr>
          <p:spPr>
            <a:xfrm>
              <a:off x="7302434" y="2637250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ounded Rectangle 250"/>
            <p:cNvSpPr/>
            <p:nvPr/>
          </p:nvSpPr>
          <p:spPr>
            <a:xfrm>
              <a:off x="7295948" y="2540569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166166" y="2608479"/>
              <a:ext cx="84185" cy="8418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5889943" y="2539930"/>
              <a:ext cx="87988" cy="879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5902740" y="2640775"/>
              <a:ext cx="87988" cy="879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Arrow Connector 209"/>
            <p:cNvCxnSpPr/>
            <p:nvPr/>
          </p:nvCxnSpPr>
          <p:spPr>
            <a:xfrm flipV="1">
              <a:off x="4148461" y="2270025"/>
              <a:ext cx="3576" cy="36492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172" idx="3"/>
            </p:cNvCxnSpPr>
            <p:nvPr/>
          </p:nvCxnSpPr>
          <p:spPr>
            <a:xfrm flipV="1">
              <a:off x="4620687" y="2271383"/>
              <a:ext cx="2916" cy="37046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03" idx="3"/>
            </p:cNvCxnSpPr>
            <p:nvPr/>
          </p:nvCxnSpPr>
          <p:spPr>
            <a:xfrm flipV="1">
              <a:off x="5097889" y="2271384"/>
              <a:ext cx="13184" cy="357711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V="1">
              <a:off x="5568665" y="2261866"/>
              <a:ext cx="12960" cy="36070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22" idx="3"/>
            </p:cNvCxnSpPr>
            <p:nvPr/>
          </p:nvCxnSpPr>
          <p:spPr>
            <a:xfrm flipH="1" flipV="1">
              <a:off x="6054952" y="2271384"/>
              <a:ext cx="1973" cy="35907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stCxn id="228" idx="3"/>
            </p:cNvCxnSpPr>
            <p:nvPr/>
          </p:nvCxnSpPr>
          <p:spPr>
            <a:xfrm flipV="1">
              <a:off x="6529151" y="2270025"/>
              <a:ext cx="1788" cy="3766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7000805" y="2240632"/>
              <a:ext cx="22443" cy="38982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7473030" y="2245677"/>
              <a:ext cx="37497" cy="369407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417960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4637616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>
              <a:off x="512598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>
              <a:off x="5597616" y="2260889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endCxn id="227" idx="1"/>
            </p:cNvCxnSpPr>
            <p:nvPr/>
          </p:nvCxnSpPr>
          <p:spPr>
            <a:xfrm>
              <a:off x="6068133" y="2271384"/>
              <a:ext cx="11236" cy="375263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>
              <a:off x="6530939" y="2271383"/>
              <a:ext cx="12107" cy="374508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>
              <a:endCxn id="246" idx="1"/>
            </p:cNvCxnSpPr>
            <p:nvPr/>
          </p:nvCxnSpPr>
          <p:spPr>
            <a:xfrm flipH="1">
              <a:off x="7023248" y="2240632"/>
              <a:ext cx="1618" cy="406015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/>
          <p:cNvSpPr/>
          <p:nvPr/>
        </p:nvSpPr>
        <p:spPr>
          <a:xfrm>
            <a:off x="7150545" y="4452013"/>
            <a:ext cx="1907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Optimization of batches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86" y="4550472"/>
            <a:ext cx="383754" cy="383754"/>
          </a:xfrm>
          <a:prstGeom prst="rect">
            <a:avLst/>
          </a:prstGeom>
        </p:spPr>
      </p:pic>
      <p:sp>
        <p:nvSpPr>
          <p:cNvPr id="183" name="Rectangle 182"/>
          <p:cNvSpPr/>
          <p:nvPr/>
        </p:nvSpPr>
        <p:spPr>
          <a:xfrm>
            <a:off x="7161533" y="2688161"/>
            <a:ext cx="1907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Optimization of batches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074" y="2786620"/>
            <a:ext cx="383754" cy="383754"/>
          </a:xfrm>
          <a:prstGeom prst="rect">
            <a:avLst/>
          </a:prstGeom>
        </p:spPr>
      </p:pic>
      <p:sp>
        <p:nvSpPr>
          <p:cNvPr id="185" name="Rectangle 184"/>
          <p:cNvSpPr/>
          <p:nvPr/>
        </p:nvSpPr>
        <p:spPr>
          <a:xfrm>
            <a:off x="27021" y="33808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cs typeface="Oswald Regular"/>
              </a:rPr>
              <a:t>Source code: https://</a:t>
            </a:r>
            <a:r>
              <a:rPr lang="en-US" dirty="0" err="1" smtClean="0">
                <a:latin typeface="Oswald Regular"/>
                <a:cs typeface="Oswald Regular"/>
              </a:rPr>
              <a:t>github.com</a:t>
            </a:r>
            <a:r>
              <a:rPr lang="en-US" dirty="0" smtClean="0">
                <a:latin typeface="Oswald Regular"/>
                <a:cs typeface="Oswald Regular"/>
              </a:rPr>
              <a:t>/</a:t>
            </a:r>
            <a:r>
              <a:rPr lang="en-US" dirty="0" err="1" smtClean="0">
                <a:latin typeface="Oswald Regular"/>
                <a:cs typeface="Oswald Regular"/>
              </a:rPr>
              <a:t>amplab</a:t>
            </a:r>
            <a:r>
              <a:rPr lang="en-US" dirty="0" smtClean="0">
                <a:latin typeface="Oswald Regular"/>
                <a:cs typeface="Oswald Regular"/>
              </a:rPr>
              <a:t>/drizzle-spark</a:t>
            </a:r>
            <a:endParaRPr lang="en-US" dirty="0">
              <a:latin typeface="Oswald Regular"/>
              <a:cs typeface="Oswald Regular"/>
            </a:endParaRPr>
          </a:p>
        </p:txBody>
      </p:sp>
      <p:pic>
        <p:nvPicPr>
          <p:cNvPr id="189" name="Picture 1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766" y="261680"/>
            <a:ext cx="1196588" cy="1201659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192" name="Rectangle 191"/>
          <p:cNvSpPr/>
          <p:nvPr/>
        </p:nvSpPr>
        <p:spPr>
          <a:xfrm>
            <a:off x="3832928" y="261982"/>
            <a:ext cx="3863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latin typeface="Oswald Regular"/>
                <a:cs typeface="Oswald Regular"/>
              </a:rPr>
              <a:t>Shivaram</a:t>
            </a:r>
            <a:r>
              <a:rPr lang="en-US" dirty="0" smtClean="0">
                <a:latin typeface="Oswald Regular"/>
                <a:cs typeface="Oswald Regular"/>
              </a:rPr>
              <a:t> is answering questions on </a:t>
            </a:r>
            <a:r>
              <a:rPr lang="en-US" dirty="0" err="1" smtClean="0">
                <a:latin typeface="Oswald Regular"/>
                <a:cs typeface="Oswald Regular"/>
              </a:rPr>
              <a:t>sli.do</a:t>
            </a:r>
            <a:endParaRPr lang="en-US" dirty="0">
              <a:latin typeface="Oswald Regular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767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843282" y="1299233"/>
            <a:ext cx="3034625" cy="2120226"/>
            <a:chOff x="5923954" y="2071448"/>
            <a:chExt cx="3034625" cy="21202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3954" y="2071448"/>
              <a:ext cx="2120226" cy="21202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0980" y="2464474"/>
              <a:ext cx="1117599" cy="111759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35" y="1336293"/>
            <a:ext cx="1829534" cy="1829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199" y="1574746"/>
            <a:ext cx="1336713" cy="13367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440" y="1129956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Disable stolen accounts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0261" y="986178"/>
            <a:ext cx="2333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Detect suspicious logins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9354" y="986178"/>
            <a:ext cx="2609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Dynamically adjust application behavior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6490" y="87471"/>
            <a:ext cx="6497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E17100"/>
                </a:solidFill>
                <a:latin typeface="Bebas Neue Regular"/>
                <a:ea typeface="+mj-ea"/>
                <a:cs typeface="Bebas Neue Regular"/>
              </a:rPr>
              <a:t>Streaming Requirements:</a:t>
            </a:r>
            <a:r>
              <a:rPr lang="en-US" sz="3600" smtClean="0">
                <a:solidFill>
                  <a:srgbClr val="F77C00"/>
                </a:solidFill>
                <a:latin typeface="Bebas Neue Regular"/>
                <a:ea typeface="+mj-ea"/>
                <a:cs typeface="Bebas Neue Regular"/>
              </a:rPr>
              <a:t> </a:t>
            </a:r>
            <a:r>
              <a:rPr lang="en-US" sz="3600" smtClean="0">
                <a:latin typeface="Bebas Neue Regular"/>
                <a:cs typeface="Bebas Neue Regular"/>
              </a:rPr>
              <a:t>High throughput</a:t>
            </a:r>
            <a:endParaRPr lang="en-US" sz="1600">
              <a:latin typeface="Bebas Neue Regular"/>
              <a:cs typeface="Bebas Neue Regular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1094" y="3504125"/>
            <a:ext cx="621203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swald Regular"/>
                <a:cs typeface="Oswald Regular"/>
              </a:rPr>
              <a:t>As many as 10s of millions of updates per second</a:t>
            </a:r>
          </a:p>
          <a:p>
            <a:endParaRPr lang="en-US" sz="2400" dirty="0">
              <a:latin typeface="Oswald Regular"/>
              <a:cs typeface="Oswald Regular"/>
            </a:endParaRPr>
          </a:p>
          <a:p>
            <a:r>
              <a:rPr lang="en-US" sz="2400" dirty="0" smtClean="0">
                <a:latin typeface="Oswald Regular"/>
                <a:cs typeface="Oswald Regular"/>
              </a:rPr>
              <a:t>Need a distributed system</a:t>
            </a:r>
            <a:endParaRPr lang="en-US" sz="2400" dirty="0">
              <a:latin typeface="Oswald Regular"/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983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6154"/>
            <a:ext cx="8229600" cy="966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smtClean="0">
                <a:latin typeface="Bebas Neue" charset="0"/>
                <a:ea typeface="Bebas Neue" charset="0"/>
                <a:cs typeface="Bebas Neue" charset="0"/>
              </a:rPr>
              <a:t>Distributed Execution Models</a:t>
            </a:r>
            <a:endParaRPr lang="en-US" sz="3600"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0" y="0"/>
            <a:ext cx="22616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61630" y="0"/>
            <a:ext cx="68823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>
                <a:solidFill>
                  <a:srgbClr val="E17100"/>
                </a:solidFill>
              </a:rPr>
              <a:t>Execution models: </a:t>
            </a:r>
            <a:r>
              <a:rPr lang="en-US" smtClean="0"/>
              <a:t>CONTINUOUS OPERATORS</a:t>
            </a: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6335" y="196467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96335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96914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6914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405430" y="229075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405430" y="3050121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endCxn id="63" idx="2"/>
          </p:cNvCxnSpPr>
          <p:nvPr/>
        </p:nvCxnSpPr>
        <p:spPr>
          <a:xfrm>
            <a:off x="586923" y="2059676"/>
            <a:ext cx="818507" cy="32608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6"/>
            <a:endCxn id="64" idx="2"/>
          </p:cNvCxnSpPr>
          <p:nvPr/>
        </p:nvCxnSpPr>
        <p:spPr>
          <a:xfrm flipV="1">
            <a:off x="586923" y="3145127"/>
            <a:ext cx="818507" cy="314826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0" idx="6"/>
            <a:endCxn id="63" idx="2"/>
          </p:cNvCxnSpPr>
          <p:nvPr/>
        </p:nvCxnSpPr>
        <p:spPr>
          <a:xfrm>
            <a:off x="586342" y="2385759"/>
            <a:ext cx="81908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6"/>
            <a:endCxn id="64" idx="2"/>
          </p:cNvCxnSpPr>
          <p:nvPr/>
        </p:nvCxnSpPr>
        <p:spPr>
          <a:xfrm>
            <a:off x="586923" y="3145127"/>
            <a:ext cx="818507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1" idx="6"/>
            <a:endCxn id="63" idx="2"/>
          </p:cNvCxnSpPr>
          <p:nvPr/>
        </p:nvCxnSpPr>
        <p:spPr>
          <a:xfrm flipV="1">
            <a:off x="586923" y="2385760"/>
            <a:ext cx="818507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6"/>
            <a:endCxn id="63" idx="2"/>
          </p:cNvCxnSpPr>
          <p:nvPr/>
        </p:nvCxnSpPr>
        <p:spPr>
          <a:xfrm flipV="1">
            <a:off x="586923" y="2385760"/>
            <a:ext cx="818507" cy="107419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0" idx="6"/>
            <a:endCxn id="64" idx="2"/>
          </p:cNvCxnSpPr>
          <p:nvPr/>
        </p:nvCxnSpPr>
        <p:spPr>
          <a:xfrm>
            <a:off x="586342" y="2385760"/>
            <a:ext cx="819086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9" idx="6"/>
            <a:endCxn id="64" idx="2"/>
          </p:cNvCxnSpPr>
          <p:nvPr/>
        </p:nvCxnSpPr>
        <p:spPr>
          <a:xfrm>
            <a:off x="586342" y="2059676"/>
            <a:ext cx="819086" cy="1085449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 rot="5400000">
            <a:off x="429028" y="2467655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78" name="Rectangle 77"/>
          <p:cNvSpPr/>
          <p:nvPr/>
        </p:nvSpPr>
        <p:spPr>
          <a:xfrm rot="5400000">
            <a:off x="1416943" y="246765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" y="1128299"/>
            <a:ext cx="22616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Group by user,</a:t>
            </a:r>
          </a:p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run anomaly detection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924119"/>
            <a:ext cx="387804" cy="38780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126826"/>
            <a:ext cx="387804" cy="38780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 rot="5400000">
            <a:off x="2588785" y="3503161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2889072" y="100759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889072" y="3210830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1432480"/>
            <a:ext cx="387804" cy="387804"/>
          </a:xfrm>
          <a:prstGeom prst="rect">
            <a:avLst/>
          </a:prstGeom>
        </p:spPr>
      </p:pic>
      <p:sp>
        <p:nvSpPr>
          <p:cNvPr id="257" name="Oval 256"/>
          <p:cNvSpPr/>
          <p:nvPr/>
        </p:nvSpPr>
        <p:spPr>
          <a:xfrm>
            <a:off x="2889072" y="1515959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1954415"/>
            <a:ext cx="387804" cy="387804"/>
          </a:xfrm>
          <a:prstGeom prst="rect">
            <a:avLst/>
          </a:prstGeom>
        </p:spPr>
      </p:pic>
      <p:sp>
        <p:nvSpPr>
          <p:cNvPr id="278" name="Oval 277"/>
          <p:cNvSpPr/>
          <p:nvPr/>
        </p:nvSpPr>
        <p:spPr>
          <a:xfrm>
            <a:off x="2889007" y="203789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98" name="Picture 2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2532797"/>
            <a:ext cx="387804" cy="387804"/>
          </a:xfrm>
          <a:prstGeom prst="rect">
            <a:avLst/>
          </a:prstGeom>
        </p:spPr>
      </p:pic>
      <p:sp>
        <p:nvSpPr>
          <p:cNvPr id="299" name="Oval 298"/>
          <p:cNvSpPr/>
          <p:nvPr/>
        </p:nvSpPr>
        <p:spPr>
          <a:xfrm>
            <a:off x="2889007" y="261627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982378"/>
            <a:ext cx="387804" cy="387804"/>
          </a:xfrm>
          <a:prstGeom prst="rect">
            <a:avLst/>
          </a:prstGeom>
        </p:spPr>
      </p:pic>
      <p:sp>
        <p:nvSpPr>
          <p:cNvPr id="320" name="Oval 319"/>
          <p:cNvSpPr/>
          <p:nvPr/>
        </p:nvSpPr>
        <p:spPr>
          <a:xfrm>
            <a:off x="2889072" y="4066382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92528" y="196467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2528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93107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93107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408303" y="2290290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08303" y="3049656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1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71 L 0.27413 -0.18426 " pathEditMode="relative" ptsTypes="AA">
                                      <p:cBhvr>
                                        <p:cTn id="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216 L 0.27413 -0.15062 " pathEditMode="relative" ptsTypes="AA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062 L 0.27344 -0.19661 " pathEditMode="relative" ptsTypes="AA">
                                      <p:cBhvr>
                                        <p:cTn id="2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185 L 0.27344 -0.14383 " pathEditMode="relative" ptsTypes="AA">
                                      <p:cBhvr>
                                        <p:cTn id="3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34 L 0.16372 0.17994 " pathEditMode="relative" ptsTypes="AA">
                                      <p:cBhvr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46914E-7 L 0.1632 0.20062 " pathEditMode="relative" ptsTypes="AA">
                                      <p:cBhvr>
                                        <p:cTn id="3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93" grpId="0"/>
      <p:bldP spid="96" grpId="0" animBg="1"/>
      <p:bldP spid="106" grpId="0" animBg="1"/>
      <p:bldP spid="257" grpId="0" animBg="1"/>
      <p:bldP spid="278" grpId="0" animBg="1"/>
      <p:bldP spid="299" grpId="0" animBg="1"/>
      <p:bldP spid="3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" y="0"/>
            <a:ext cx="22616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61630" y="0"/>
            <a:ext cx="68823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>
                <a:solidFill>
                  <a:srgbClr val="E17100"/>
                </a:solidFill>
              </a:rPr>
              <a:t>Execution models: </a:t>
            </a:r>
            <a:r>
              <a:rPr lang="en-US" smtClean="0"/>
              <a:t>CONTINUOUS OPERATORS</a:t>
            </a: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6335" y="196467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96335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96914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6914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405430" y="229075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405430" y="3050121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endCxn id="63" idx="2"/>
          </p:cNvCxnSpPr>
          <p:nvPr/>
        </p:nvCxnSpPr>
        <p:spPr>
          <a:xfrm>
            <a:off x="586923" y="2059676"/>
            <a:ext cx="818507" cy="32608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6"/>
            <a:endCxn id="64" idx="2"/>
          </p:cNvCxnSpPr>
          <p:nvPr/>
        </p:nvCxnSpPr>
        <p:spPr>
          <a:xfrm flipV="1">
            <a:off x="586923" y="3145127"/>
            <a:ext cx="818507" cy="314826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0" idx="6"/>
            <a:endCxn id="63" idx="2"/>
          </p:cNvCxnSpPr>
          <p:nvPr/>
        </p:nvCxnSpPr>
        <p:spPr>
          <a:xfrm>
            <a:off x="586342" y="2385759"/>
            <a:ext cx="81908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6"/>
            <a:endCxn id="64" idx="2"/>
          </p:cNvCxnSpPr>
          <p:nvPr/>
        </p:nvCxnSpPr>
        <p:spPr>
          <a:xfrm>
            <a:off x="586923" y="3145127"/>
            <a:ext cx="818507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1" idx="6"/>
            <a:endCxn id="63" idx="2"/>
          </p:cNvCxnSpPr>
          <p:nvPr/>
        </p:nvCxnSpPr>
        <p:spPr>
          <a:xfrm flipV="1">
            <a:off x="586923" y="2385760"/>
            <a:ext cx="818507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6"/>
            <a:endCxn id="63" idx="2"/>
          </p:cNvCxnSpPr>
          <p:nvPr/>
        </p:nvCxnSpPr>
        <p:spPr>
          <a:xfrm flipV="1">
            <a:off x="586923" y="2385760"/>
            <a:ext cx="818507" cy="107419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0" idx="6"/>
            <a:endCxn id="64" idx="2"/>
          </p:cNvCxnSpPr>
          <p:nvPr/>
        </p:nvCxnSpPr>
        <p:spPr>
          <a:xfrm>
            <a:off x="586342" y="2385760"/>
            <a:ext cx="819086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9" idx="6"/>
            <a:endCxn id="64" idx="2"/>
          </p:cNvCxnSpPr>
          <p:nvPr/>
        </p:nvCxnSpPr>
        <p:spPr>
          <a:xfrm>
            <a:off x="586342" y="2059675"/>
            <a:ext cx="819086" cy="1085451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 rot="5400000">
            <a:off x="429028" y="2467655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78" name="Rectangle 77"/>
          <p:cNvSpPr/>
          <p:nvPr/>
        </p:nvSpPr>
        <p:spPr>
          <a:xfrm rot="5400000">
            <a:off x="1416943" y="246765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924119"/>
            <a:ext cx="387804" cy="38780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126826"/>
            <a:ext cx="387804" cy="38780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 rot="5400000">
            <a:off x="2588785" y="3503161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2889072" y="100759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889072" y="3210830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710034" y="929625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ight Arrow 222"/>
          <p:cNvSpPr/>
          <p:nvPr/>
        </p:nvSpPr>
        <p:spPr>
          <a:xfrm>
            <a:off x="3717208" y="3106973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1432480"/>
            <a:ext cx="387804" cy="387804"/>
          </a:xfrm>
          <a:prstGeom prst="rect">
            <a:avLst/>
          </a:prstGeom>
        </p:spPr>
      </p:pic>
      <p:sp>
        <p:nvSpPr>
          <p:cNvPr id="257" name="Oval 256"/>
          <p:cNvSpPr/>
          <p:nvPr/>
        </p:nvSpPr>
        <p:spPr>
          <a:xfrm>
            <a:off x="2889072" y="1515959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58" name="Right Arrow 257"/>
          <p:cNvSpPr/>
          <p:nvPr/>
        </p:nvSpPr>
        <p:spPr>
          <a:xfrm>
            <a:off x="3710034" y="1437986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1954415"/>
            <a:ext cx="387804" cy="387804"/>
          </a:xfrm>
          <a:prstGeom prst="rect">
            <a:avLst/>
          </a:prstGeom>
        </p:spPr>
      </p:pic>
      <p:sp>
        <p:nvSpPr>
          <p:cNvPr id="278" name="Oval 277"/>
          <p:cNvSpPr/>
          <p:nvPr/>
        </p:nvSpPr>
        <p:spPr>
          <a:xfrm>
            <a:off x="2889007" y="203789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79" name="Right Arrow 278"/>
          <p:cNvSpPr/>
          <p:nvPr/>
        </p:nvSpPr>
        <p:spPr>
          <a:xfrm>
            <a:off x="3709971" y="1959921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Picture 2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2532797"/>
            <a:ext cx="387804" cy="387804"/>
          </a:xfrm>
          <a:prstGeom prst="rect">
            <a:avLst/>
          </a:prstGeom>
        </p:spPr>
      </p:pic>
      <p:sp>
        <p:nvSpPr>
          <p:cNvPr id="299" name="Oval 298"/>
          <p:cNvSpPr/>
          <p:nvPr/>
        </p:nvSpPr>
        <p:spPr>
          <a:xfrm>
            <a:off x="2889007" y="261627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00" name="Right Arrow 299"/>
          <p:cNvSpPr/>
          <p:nvPr/>
        </p:nvSpPr>
        <p:spPr>
          <a:xfrm>
            <a:off x="3709971" y="2538303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982378"/>
            <a:ext cx="387804" cy="387804"/>
          </a:xfrm>
          <a:prstGeom prst="rect">
            <a:avLst/>
          </a:prstGeom>
        </p:spPr>
      </p:pic>
      <p:sp>
        <p:nvSpPr>
          <p:cNvPr id="320" name="Oval 319"/>
          <p:cNvSpPr/>
          <p:nvPr/>
        </p:nvSpPr>
        <p:spPr>
          <a:xfrm>
            <a:off x="2889072" y="4066382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61" name="Right Arrow 160"/>
          <p:cNvSpPr/>
          <p:nvPr/>
        </p:nvSpPr>
        <p:spPr>
          <a:xfrm>
            <a:off x="3717208" y="3967080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853652" y="161628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riangle 238"/>
          <p:cNvSpPr/>
          <p:nvPr/>
        </p:nvSpPr>
        <p:spPr>
          <a:xfrm>
            <a:off x="3733070" y="153287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/>
          <p:cNvSpPr/>
          <p:nvPr/>
        </p:nvSpPr>
        <p:spPr>
          <a:xfrm>
            <a:off x="3917655" y="205507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778849" y="213903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3873661" y="21522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riangle 106"/>
          <p:cNvSpPr/>
          <p:nvPr/>
        </p:nvSpPr>
        <p:spPr>
          <a:xfrm>
            <a:off x="3720301" y="204370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/>
          <p:cNvSpPr/>
          <p:nvPr/>
        </p:nvSpPr>
        <p:spPr>
          <a:xfrm>
            <a:off x="3791743" y="109934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6283" y="111642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728817" y="103150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riangle 126"/>
          <p:cNvSpPr/>
          <p:nvPr/>
        </p:nvSpPr>
        <p:spPr>
          <a:xfrm>
            <a:off x="3857735" y="102109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riangle 128"/>
          <p:cNvSpPr/>
          <p:nvPr/>
        </p:nvSpPr>
        <p:spPr>
          <a:xfrm>
            <a:off x="3732121" y="262716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3717208" y="272425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/>
          <p:cNvSpPr/>
          <p:nvPr/>
        </p:nvSpPr>
        <p:spPr>
          <a:xfrm>
            <a:off x="3840972" y="267181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riangle 133"/>
          <p:cNvSpPr/>
          <p:nvPr/>
        </p:nvSpPr>
        <p:spPr>
          <a:xfrm>
            <a:off x="3906872" y="272942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3844961" y="319996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964944" y="328795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>
            <a:off x="3938585" y="4151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>
            <a:off x="4026481" y="404928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stCxn id="132" idx="3"/>
            <a:endCxn id="55" idx="1"/>
          </p:cNvCxnSpPr>
          <p:nvPr/>
        </p:nvCxnSpPr>
        <p:spPr>
          <a:xfrm>
            <a:off x="3805198" y="2768245"/>
            <a:ext cx="39765" cy="475715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29" idx="5"/>
            <a:endCxn id="57" idx="1"/>
          </p:cNvCxnSpPr>
          <p:nvPr/>
        </p:nvCxnSpPr>
        <p:spPr>
          <a:xfrm>
            <a:off x="3808673" y="2671155"/>
            <a:ext cx="155431" cy="1524742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34" idx="5"/>
            <a:endCxn id="58" idx="1"/>
          </p:cNvCxnSpPr>
          <p:nvPr/>
        </p:nvCxnSpPr>
        <p:spPr>
          <a:xfrm>
            <a:off x="3983422" y="2773414"/>
            <a:ext cx="68576" cy="1319861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33" idx="3"/>
            <a:endCxn id="56" idx="1"/>
          </p:cNvCxnSpPr>
          <p:nvPr/>
        </p:nvCxnSpPr>
        <p:spPr>
          <a:xfrm>
            <a:off x="3928960" y="2715811"/>
            <a:ext cx="35984" cy="616137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3252808" y="3106973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3258557" y="3468935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00"/>
          <p:cNvSpPr/>
          <p:nvPr/>
        </p:nvSpPr>
        <p:spPr>
          <a:xfrm>
            <a:off x="3174625" y="3034112"/>
            <a:ext cx="477539" cy="1384765"/>
          </a:xfrm>
          <a:prstGeom prst="roundRect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3239016" y="3982379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3244765" y="4344341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riangle 111"/>
          <p:cNvSpPr/>
          <p:nvPr/>
        </p:nvSpPr>
        <p:spPr>
          <a:xfrm>
            <a:off x="3413394" y="4276244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/>
          <p:cNvSpPr/>
          <p:nvPr/>
        </p:nvSpPr>
        <p:spPr>
          <a:xfrm>
            <a:off x="3281373" y="3412872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riangle 117"/>
          <p:cNvSpPr/>
          <p:nvPr/>
        </p:nvSpPr>
        <p:spPr>
          <a:xfrm>
            <a:off x="3338893" y="4276244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3344274" y="3410484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2" y="1128299"/>
            <a:ext cx="22616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Group by user,</a:t>
            </a:r>
          </a:p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run anomaly detection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693316" y="4464973"/>
            <a:ext cx="1297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Mutable local state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030" y="3683293"/>
            <a:ext cx="213830" cy="213830"/>
          </a:xfrm>
          <a:prstGeom prst="rect">
            <a:avLst/>
          </a:prstGeom>
        </p:spPr>
      </p:pic>
      <p:cxnSp>
        <p:nvCxnSpPr>
          <p:cNvPr id="82" name="Straight Arrow Connector 81"/>
          <p:cNvCxnSpPr>
            <a:endCxn id="81" idx="0"/>
          </p:cNvCxnSpPr>
          <p:nvPr/>
        </p:nvCxnSpPr>
        <p:spPr>
          <a:xfrm>
            <a:off x="3888955" y="3287953"/>
            <a:ext cx="58990" cy="39534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938" y="4620670"/>
            <a:ext cx="213830" cy="213830"/>
          </a:xfrm>
          <a:prstGeom prst="rect">
            <a:avLst/>
          </a:prstGeom>
        </p:spPr>
      </p:pic>
      <p:cxnSp>
        <p:nvCxnSpPr>
          <p:cNvPr id="86" name="Straight Arrow Connector 85"/>
          <p:cNvCxnSpPr>
            <a:endCxn id="85" idx="0"/>
          </p:cNvCxnSpPr>
          <p:nvPr/>
        </p:nvCxnSpPr>
        <p:spPr>
          <a:xfrm>
            <a:off x="4040651" y="4239891"/>
            <a:ext cx="75202" cy="380779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258" y="3683293"/>
            <a:ext cx="213830" cy="213830"/>
          </a:xfrm>
          <a:prstGeom prst="rect">
            <a:avLst/>
          </a:prstGeom>
        </p:spPr>
      </p:pic>
      <p:cxnSp>
        <p:nvCxnSpPr>
          <p:cNvPr id="88" name="Straight Arrow Connector 87"/>
          <p:cNvCxnSpPr>
            <a:endCxn id="87" idx="0"/>
          </p:cNvCxnSpPr>
          <p:nvPr/>
        </p:nvCxnSpPr>
        <p:spPr>
          <a:xfrm>
            <a:off x="4052932" y="3331948"/>
            <a:ext cx="70241" cy="351345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247" y="4614772"/>
            <a:ext cx="213830" cy="213830"/>
          </a:xfrm>
          <a:prstGeom prst="rect">
            <a:avLst/>
          </a:prstGeom>
        </p:spPr>
      </p:pic>
      <p:cxnSp>
        <p:nvCxnSpPr>
          <p:cNvPr id="94" name="Straight Arrow Connector 93"/>
          <p:cNvCxnSpPr>
            <a:endCxn id="90" idx="0"/>
          </p:cNvCxnSpPr>
          <p:nvPr/>
        </p:nvCxnSpPr>
        <p:spPr>
          <a:xfrm>
            <a:off x="4128547" y="4137268"/>
            <a:ext cx="178615" cy="47750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4578506" y="3586600"/>
            <a:ext cx="1760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Low latency output</a:t>
            </a:r>
          </a:p>
        </p:txBody>
      </p:sp>
    </p:spTree>
    <p:extLst>
      <p:ext uri="{BB962C8B-B14F-4D97-AF65-F5344CB8AC3E}">
        <p14:creationId xmlns:p14="http://schemas.microsoft.com/office/powerpoint/2010/main" val="97302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101" grpId="0" animBg="1"/>
      <p:bldP spid="112" grpId="0" animBg="1"/>
      <p:bldP spid="117" grpId="0" animBg="1"/>
      <p:bldP spid="118" grpId="0" animBg="1"/>
      <p:bldP spid="119" grpId="0" animBg="1"/>
      <p:bldP spid="77" grpId="0"/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" y="0"/>
            <a:ext cx="22616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61630" y="0"/>
            <a:ext cx="68823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smtClean="0">
                <a:solidFill>
                  <a:srgbClr val="E17100"/>
                </a:solidFill>
              </a:rPr>
              <a:t>Execution models: </a:t>
            </a:r>
            <a:r>
              <a:rPr lang="en-US" smtClean="0"/>
              <a:t>CONTINUOUS OPERATORS</a:t>
            </a: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6335" y="196467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96335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96914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6914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405430" y="229075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405430" y="3050121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endCxn id="63" idx="2"/>
          </p:cNvCxnSpPr>
          <p:nvPr/>
        </p:nvCxnSpPr>
        <p:spPr>
          <a:xfrm>
            <a:off x="586923" y="2059676"/>
            <a:ext cx="818507" cy="32608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6"/>
            <a:endCxn id="64" idx="2"/>
          </p:cNvCxnSpPr>
          <p:nvPr/>
        </p:nvCxnSpPr>
        <p:spPr>
          <a:xfrm flipV="1">
            <a:off x="586923" y="3145127"/>
            <a:ext cx="818507" cy="314826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0" idx="6"/>
            <a:endCxn id="63" idx="2"/>
          </p:cNvCxnSpPr>
          <p:nvPr/>
        </p:nvCxnSpPr>
        <p:spPr>
          <a:xfrm>
            <a:off x="586342" y="2385759"/>
            <a:ext cx="81908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6"/>
            <a:endCxn id="64" idx="2"/>
          </p:cNvCxnSpPr>
          <p:nvPr/>
        </p:nvCxnSpPr>
        <p:spPr>
          <a:xfrm>
            <a:off x="586923" y="3145127"/>
            <a:ext cx="818507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1" idx="6"/>
            <a:endCxn id="63" idx="2"/>
          </p:cNvCxnSpPr>
          <p:nvPr/>
        </p:nvCxnSpPr>
        <p:spPr>
          <a:xfrm flipV="1">
            <a:off x="586923" y="2385760"/>
            <a:ext cx="818507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6"/>
            <a:endCxn id="63" idx="2"/>
          </p:cNvCxnSpPr>
          <p:nvPr/>
        </p:nvCxnSpPr>
        <p:spPr>
          <a:xfrm flipV="1">
            <a:off x="586923" y="2385760"/>
            <a:ext cx="818507" cy="107419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0" idx="6"/>
            <a:endCxn id="64" idx="2"/>
          </p:cNvCxnSpPr>
          <p:nvPr/>
        </p:nvCxnSpPr>
        <p:spPr>
          <a:xfrm>
            <a:off x="586342" y="2385760"/>
            <a:ext cx="819086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9" idx="6"/>
            <a:endCxn id="64" idx="2"/>
          </p:cNvCxnSpPr>
          <p:nvPr/>
        </p:nvCxnSpPr>
        <p:spPr>
          <a:xfrm>
            <a:off x="586342" y="2059675"/>
            <a:ext cx="819086" cy="1085451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 rot="5400000">
            <a:off x="429028" y="2467655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78" name="Rectangle 77"/>
          <p:cNvSpPr/>
          <p:nvPr/>
        </p:nvSpPr>
        <p:spPr>
          <a:xfrm rot="5400000">
            <a:off x="1416943" y="246765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dirty="0" smtClean="0">
                <a:latin typeface="Open Sans Cond Light"/>
                <a:cs typeface="Open Sans Cond Light"/>
              </a:rPr>
              <a:t>…</a:t>
            </a:r>
            <a:endParaRPr lang="en-US" sz="3200" b="1" dirty="0">
              <a:latin typeface="Open Sans Cond Light"/>
              <a:cs typeface="Open Sans Cond Light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924119"/>
            <a:ext cx="387804" cy="38780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126826"/>
            <a:ext cx="387804" cy="38780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 rot="5400000">
            <a:off x="2588785" y="3503161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>
              <a:latin typeface="Open Sans Cond Light"/>
              <a:cs typeface="Open Sans Cond Light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2889072" y="100759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889072" y="3210830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710034" y="929625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ight Arrow 222"/>
          <p:cNvSpPr/>
          <p:nvPr/>
        </p:nvSpPr>
        <p:spPr>
          <a:xfrm>
            <a:off x="3717208" y="3106973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6" y="1432480"/>
            <a:ext cx="387804" cy="387804"/>
          </a:xfrm>
          <a:prstGeom prst="rect">
            <a:avLst/>
          </a:prstGeom>
        </p:spPr>
      </p:pic>
      <p:sp>
        <p:nvSpPr>
          <p:cNvPr id="257" name="Oval 256"/>
          <p:cNvSpPr/>
          <p:nvPr/>
        </p:nvSpPr>
        <p:spPr>
          <a:xfrm>
            <a:off x="2889072" y="1515959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58" name="Right Arrow 257"/>
          <p:cNvSpPr/>
          <p:nvPr/>
        </p:nvSpPr>
        <p:spPr>
          <a:xfrm>
            <a:off x="3710034" y="1437986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1954415"/>
            <a:ext cx="387804" cy="387804"/>
          </a:xfrm>
          <a:prstGeom prst="rect">
            <a:avLst/>
          </a:prstGeom>
        </p:spPr>
      </p:pic>
      <p:sp>
        <p:nvSpPr>
          <p:cNvPr id="278" name="Oval 277"/>
          <p:cNvSpPr/>
          <p:nvPr/>
        </p:nvSpPr>
        <p:spPr>
          <a:xfrm>
            <a:off x="2889007" y="203789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79" name="Right Arrow 278"/>
          <p:cNvSpPr/>
          <p:nvPr/>
        </p:nvSpPr>
        <p:spPr>
          <a:xfrm>
            <a:off x="3709971" y="1959921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Picture 2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3" y="2532797"/>
            <a:ext cx="387804" cy="387804"/>
          </a:xfrm>
          <a:prstGeom prst="rect">
            <a:avLst/>
          </a:prstGeom>
        </p:spPr>
      </p:pic>
      <p:sp>
        <p:nvSpPr>
          <p:cNvPr id="299" name="Oval 298"/>
          <p:cNvSpPr/>
          <p:nvPr/>
        </p:nvSpPr>
        <p:spPr>
          <a:xfrm>
            <a:off x="2889007" y="261627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00" name="Right Arrow 299"/>
          <p:cNvSpPr/>
          <p:nvPr/>
        </p:nvSpPr>
        <p:spPr>
          <a:xfrm>
            <a:off x="3709971" y="2538303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80" y="3982378"/>
            <a:ext cx="387804" cy="387804"/>
          </a:xfrm>
          <a:prstGeom prst="rect">
            <a:avLst/>
          </a:prstGeom>
        </p:spPr>
      </p:pic>
      <p:sp>
        <p:nvSpPr>
          <p:cNvPr id="320" name="Oval 319"/>
          <p:cNvSpPr/>
          <p:nvPr/>
        </p:nvSpPr>
        <p:spPr>
          <a:xfrm>
            <a:off x="2889072" y="4066382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61" name="Right Arrow 160"/>
          <p:cNvSpPr/>
          <p:nvPr/>
        </p:nvSpPr>
        <p:spPr>
          <a:xfrm>
            <a:off x="3717208" y="3967080"/>
            <a:ext cx="4957998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853652" y="161628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55870" y="1534773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riangle 238"/>
          <p:cNvSpPr/>
          <p:nvPr/>
        </p:nvSpPr>
        <p:spPr>
          <a:xfrm>
            <a:off x="3733070" y="153287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Triangle 240"/>
          <p:cNvSpPr/>
          <p:nvPr/>
        </p:nvSpPr>
        <p:spPr>
          <a:xfrm>
            <a:off x="5141865" y="15218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riangle 242"/>
          <p:cNvSpPr/>
          <p:nvPr/>
        </p:nvSpPr>
        <p:spPr>
          <a:xfrm>
            <a:off x="4488893" y="152872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350087" y="16126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5470916" y="15221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ounded Rectangle 267"/>
          <p:cNvSpPr/>
          <p:nvPr/>
        </p:nvSpPr>
        <p:spPr>
          <a:xfrm>
            <a:off x="4053947" y="1562373"/>
            <a:ext cx="87988" cy="87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ounded Rectangle 268"/>
          <p:cNvSpPr/>
          <p:nvPr/>
        </p:nvSpPr>
        <p:spPr>
          <a:xfrm>
            <a:off x="4593485" y="159693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ounded Rectangle 269"/>
          <p:cNvSpPr/>
          <p:nvPr/>
        </p:nvSpPr>
        <p:spPr>
          <a:xfrm>
            <a:off x="4444899" y="163932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ounded Rectangle 286"/>
          <p:cNvSpPr/>
          <p:nvPr/>
        </p:nvSpPr>
        <p:spPr>
          <a:xfrm>
            <a:off x="4939875" y="163430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ounded Rectangle 287"/>
          <p:cNvSpPr/>
          <p:nvPr/>
        </p:nvSpPr>
        <p:spPr>
          <a:xfrm>
            <a:off x="5126952" y="163236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5250716" y="156648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/>
        </p:nvSpPr>
        <p:spPr>
          <a:xfrm>
            <a:off x="4162622" y="152777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4700112" y="152777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4782229" y="159751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riangle 308"/>
          <p:cNvSpPr/>
          <p:nvPr/>
        </p:nvSpPr>
        <p:spPr>
          <a:xfrm>
            <a:off x="4880481" y="15277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Triangle 309"/>
          <p:cNvSpPr/>
          <p:nvPr/>
        </p:nvSpPr>
        <p:spPr>
          <a:xfrm>
            <a:off x="5316616" y="162408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Triangle 310"/>
          <p:cNvSpPr/>
          <p:nvPr/>
        </p:nvSpPr>
        <p:spPr>
          <a:xfrm>
            <a:off x="4122380" y="162253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Triangle 311"/>
          <p:cNvSpPr/>
          <p:nvPr/>
        </p:nvSpPr>
        <p:spPr>
          <a:xfrm>
            <a:off x="4291539" y="151736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ounded Rectangle 320"/>
          <p:cNvSpPr/>
          <p:nvPr/>
        </p:nvSpPr>
        <p:spPr>
          <a:xfrm>
            <a:off x="5374258" y="153579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riangle 86"/>
          <p:cNvSpPr/>
          <p:nvPr/>
        </p:nvSpPr>
        <p:spPr>
          <a:xfrm>
            <a:off x="4097329" y="21440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riangle 87"/>
          <p:cNvSpPr/>
          <p:nvPr/>
        </p:nvSpPr>
        <p:spPr>
          <a:xfrm>
            <a:off x="4570627" y="204817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/>
          <p:cNvSpPr/>
          <p:nvPr/>
        </p:nvSpPr>
        <p:spPr>
          <a:xfrm>
            <a:off x="3917655" y="205507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riangle 89"/>
          <p:cNvSpPr/>
          <p:nvPr/>
        </p:nvSpPr>
        <p:spPr>
          <a:xfrm>
            <a:off x="4932223" y="214404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778849" y="213903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466244" y="209303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899678" y="204852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3873661" y="21522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4679478" y="211365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128874" y="205411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210991" y="2123857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riangle 103"/>
          <p:cNvSpPr/>
          <p:nvPr/>
        </p:nvSpPr>
        <p:spPr>
          <a:xfrm>
            <a:off x="4309243" y="2054118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riangle 104"/>
          <p:cNvSpPr/>
          <p:nvPr/>
        </p:nvSpPr>
        <p:spPr>
          <a:xfrm>
            <a:off x="4745378" y="215043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riangle 106"/>
          <p:cNvSpPr/>
          <p:nvPr/>
        </p:nvSpPr>
        <p:spPr>
          <a:xfrm>
            <a:off x="3720301" y="204370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4803020" y="207558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/>
          <p:cNvSpPr/>
          <p:nvPr/>
        </p:nvSpPr>
        <p:spPr>
          <a:xfrm>
            <a:off x="3792900" y="109720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riangle 109"/>
          <p:cNvSpPr/>
          <p:nvPr/>
        </p:nvSpPr>
        <p:spPr>
          <a:xfrm>
            <a:off x="4235920" y="111929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riangle 110"/>
          <p:cNvSpPr/>
          <p:nvPr/>
        </p:nvSpPr>
        <p:spPr>
          <a:xfrm>
            <a:off x="4709218" y="102342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riangle 112"/>
          <p:cNvSpPr/>
          <p:nvPr/>
        </p:nvSpPr>
        <p:spPr>
          <a:xfrm>
            <a:off x="5070814" y="111929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917440" y="111428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604835" y="106828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038269" y="1023778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/>
          <p:cNvSpPr/>
          <p:nvPr/>
        </p:nvSpPr>
        <p:spPr>
          <a:xfrm>
            <a:off x="4160838" y="108509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/>
          <p:cNvSpPr/>
          <p:nvPr/>
        </p:nvSpPr>
        <p:spPr>
          <a:xfrm>
            <a:off x="4012252" y="112747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4507228" y="112898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/>
          <p:cNvSpPr/>
          <p:nvPr/>
        </p:nvSpPr>
        <p:spPr>
          <a:xfrm>
            <a:off x="4818069" y="10815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729975" y="102937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4267465" y="102936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riangle 124"/>
          <p:cNvSpPr/>
          <p:nvPr/>
        </p:nvSpPr>
        <p:spPr>
          <a:xfrm>
            <a:off x="4447834" y="102936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riangle 125"/>
          <p:cNvSpPr/>
          <p:nvPr/>
        </p:nvSpPr>
        <p:spPr>
          <a:xfrm>
            <a:off x="4883969" y="112568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riangle 126"/>
          <p:cNvSpPr/>
          <p:nvPr/>
        </p:nvSpPr>
        <p:spPr>
          <a:xfrm>
            <a:off x="3858892" y="10189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riangle 128"/>
          <p:cNvSpPr/>
          <p:nvPr/>
        </p:nvSpPr>
        <p:spPr>
          <a:xfrm>
            <a:off x="3735672" y="262371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064723" y="262407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3720759" y="272080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/>
          <p:cNvSpPr/>
          <p:nvPr/>
        </p:nvSpPr>
        <p:spPr>
          <a:xfrm>
            <a:off x="3844523" y="266837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riangle 133"/>
          <p:cNvSpPr/>
          <p:nvPr/>
        </p:nvSpPr>
        <p:spPr>
          <a:xfrm>
            <a:off x="3910423" y="272597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3844961" y="319996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3964944" y="328795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riangle 137"/>
          <p:cNvSpPr/>
          <p:nvPr/>
        </p:nvSpPr>
        <p:spPr>
          <a:xfrm>
            <a:off x="3938585" y="415190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riangle 138"/>
          <p:cNvSpPr/>
          <p:nvPr/>
        </p:nvSpPr>
        <p:spPr>
          <a:xfrm>
            <a:off x="4026481" y="404928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riangle 139"/>
          <p:cNvSpPr/>
          <p:nvPr/>
        </p:nvSpPr>
        <p:spPr>
          <a:xfrm>
            <a:off x="4042983" y="413454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riangle 140"/>
          <p:cNvSpPr/>
          <p:nvPr/>
        </p:nvSpPr>
        <p:spPr>
          <a:xfrm>
            <a:off x="4205096" y="415075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riangle 142"/>
          <p:cNvSpPr/>
          <p:nvPr/>
        </p:nvSpPr>
        <p:spPr>
          <a:xfrm>
            <a:off x="4128547" y="406276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riangle 143"/>
          <p:cNvSpPr/>
          <p:nvPr/>
        </p:nvSpPr>
        <p:spPr>
          <a:xfrm>
            <a:off x="4343585" y="413228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144"/>
          <p:cNvSpPr/>
          <p:nvPr/>
        </p:nvSpPr>
        <p:spPr>
          <a:xfrm>
            <a:off x="4077514" y="32912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ounded Rectangle 145"/>
          <p:cNvSpPr/>
          <p:nvPr/>
        </p:nvSpPr>
        <p:spPr>
          <a:xfrm>
            <a:off x="4042983" y="319286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3252808" y="3106973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3258557" y="3468935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Rounded Rectangle 149"/>
          <p:cNvSpPr/>
          <p:nvPr/>
        </p:nvSpPr>
        <p:spPr>
          <a:xfrm>
            <a:off x="3174625" y="3034112"/>
            <a:ext cx="477539" cy="1384765"/>
          </a:xfrm>
          <a:prstGeom prst="roundRect">
            <a:avLst/>
          </a:prstGeom>
          <a:noFill/>
          <a:ln w="28575" cmpd="sng">
            <a:solidFill>
              <a:srgbClr val="A6A6A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Arrow Connector 150"/>
          <p:cNvCxnSpPr/>
          <p:nvPr/>
        </p:nvCxnSpPr>
        <p:spPr>
          <a:xfrm flipV="1">
            <a:off x="3239016" y="3982379"/>
            <a:ext cx="0" cy="361963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3244765" y="4344341"/>
            <a:ext cx="365959" cy="0"/>
          </a:xfrm>
          <a:prstGeom prst="straightConnector1">
            <a:avLst/>
          </a:prstGeom>
          <a:ln w="6350" cmpd="sng"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riangle 152"/>
          <p:cNvSpPr/>
          <p:nvPr/>
        </p:nvSpPr>
        <p:spPr>
          <a:xfrm>
            <a:off x="3402669" y="4276244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3281373" y="3412872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riangle 154"/>
          <p:cNvSpPr/>
          <p:nvPr/>
        </p:nvSpPr>
        <p:spPr>
          <a:xfrm>
            <a:off x="3338893" y="4276244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3347636" y="3413846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3281373" y="3360786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3469902" y="3410483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riangle 158"/>
          <p:cNvSpPr/>
          <p:nvPr/>
        </p:nvSpPr>
        <p:spPr>
          <a:xfrm>
            <a:off x="3402669" y="4217709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riangle 159"/>
          <p:cNvSpPr/>
          <p:nvPr/>
        </p:nvSpPr>
        <p:spPr>
          <a:xfrm>
            <a:off x="3407001" y="4159174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riangle 161"/>
          <p:cNvSpPr/>
          <p:nvPr/>
        </p:nvSpPr>
        <p:spPr>
          <a:xfrm>
            <a:off x="3338893" y="4159174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riangle 162"/>
          <p:cNvSpPr/>
          <p:nvPr/>
        </p:nvSpPr>
        <p:spPr>
          <a:xfrm>
            <a:off x="3342234" y="4217709"/>
            <a:ext cx="60435" cy="5209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riangle 163"/>
          <p:cNvSpPr/>
          <p:nvPr/>
        </p:nvSpPr>
        <p:spPr>
          <a:xfrm>
            <a:off x="3262660" y="4276243"/>
            <a:ext cx="60435" cy="5209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riangle 164"/>
          <p:cNvSpPr/>
          <p:nvPr/>
        </p:nvSpPr>
        <p:spPr>
          <a:xfrm>
            <a:off x="5401316" y="11053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iangle 165"/>
          <p:cNvSpPr/>
          <p:nvPr/>
        </p:nvSpPr>
        <p:spPr>
          <a:xfrm>
            <a:off x="5874614" y="100950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riangle 166"/>
          <p:cNvSpPr/>
          <p:nvPr/>
        </p:nvSpPr>
        <p:spPr>
          <a:xfrm>
            <a:off x="5221642" y="101640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riangle 167"/>
          <p:cNvSpPr/>
          <p:nvPr/>
        </p:nvSpPr>
        <p:spPr>
          <a:xfrm>
            <a:off x="6236210" y="11053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5770231" y="105436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203665" y="1009855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5326234" y="108461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ounded Rectangle 172"/>
          <p:cNvSpPr/>
          <p:nvPr/>
        </p:nvSpPr>
        <p:spPr>
          <a:xfrm>
            <a:off x="5672624" y="110853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ounded Rectangle 173"/>
          <p:cNvSpPr/>
          <p:nvPr/>
        </p:nvSpPr>
        <p:spPr>
          <a:xfrm>
            <a:off x="5859701" y="110658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5432861" y="101544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5514978" y="108518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riangle 178"/>
          <p:cNvSpPr/>
          <p:nvPr/>
        </p:nvSpPr>
        <p:spPr>
          <a:xfrm>
            <a:off x="6049365" y="111175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>
            <a:off x="6107007" y="102347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iangle 180"/>
          <p:cNvSpPr/>
          <p:nvPr/>
        </p:nvSpPr>
        <p:spPr>
          <a:xfrm>
            <a:off x="5279992" y="21374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riangle 181"/>
          <p:cNvSpPr/>
          <p:nvPr/>
        </p:nvSpPr>
        <p:spPr>
          <a:xfrm>
            <a:off x="5753290" y="204153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riangle 182"/>
          <p:cNvSpPr/>
          <p:nvPr/>
        </p:nvSpPr>
        <p:spPr>
          <a:xfrm>
            <a:off x="5100318" y="204843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riangle 183"/>
          <p:cNvSpPr/>
          <p:nvPr/>
        </p:nvSpPr>
        <p:spPr>
          <a:xfrm>
            <a:off x="6114886" y="21374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648905" y="208639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ounded Rectangle 186"/>
          <p:cNvSpPr/>
          <p:nvPr/>
        </p:nvSpPr>
        <p:spPr>
          <a:xfrm>
            <a:off x="5204910" y="211664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ounded Rectangle 188"/>
          <p:cNvSpPr/>
          <p:nvPr/>
        </p:nvSpPr>
        <p:spPr>
          <a:xfrm>
            <a:off x="5551300" y="214056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ounded Rectangle 189"/>
          <p:cNvSpPr/>
          <p:nvPr/>
        </p:nvSpPr>
        <p:spPr>
          <a:xfrm>
            <a:off x="5738377" y="215206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ounded Rectangle 190"/>
          <p:cNvSpPr/>
          <p:nvPr/>
        </p:nvSpPr>
        <p:spPr>
          <a:xfrm>
            <a:off x="5862141" y="209962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5311537" y="204747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riangle 193"/>
          <p:cNvSpPr/>
          <p:nvPr/>
        </p:nvSpPr>
        <p:spPr>
          <a:xfrm>
            <a:off x="5491906" y="204747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riangle 194"/>
          <p:cNvSpPr/>
          <p:nvPr/>
        </p:nvSpPr>
        <p:spPr>
          <a:xfrm>
            <a:off x="5928041" y="214378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ounded Rectangle 195"/>
          <p:cNvSpPr/>
          <p:nvPr/>
        </p:nvSpPr>
        <p:spPr>
          <a:xfrm>
            <a:off x="5985683" y="205550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riangle 197"/>
          <p:cNvSpPr/>
          <p:nvPr/>
        </p:nvSpPr>
        <p:spPr>
          <a:xfrm>
            <a:off x="4950943" y="26199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riangle 198"/>
          <p:cNvSpPr/>
          <p:nvPr/>
        </p:nvSpPr>
        <p:spPr>
          <a:xfrm>
            <a:off x="4297971" y="2626869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846559" y="266483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5279994" y="2620324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ounded Rectangle 202"/>
          <p:cNvSpPr/>
          <p:nvPr/>
        </p:nvSpPr>
        <p:spPr>
          <a:xfrm>
            <a:off x="4402563" y="270246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ounded Rectangle 203"/>
          <p:cNvSpPr/>
          <p:nvPr/>
        </p:nvSpPr>
        <p:spPr>
          <a:xfrm>
            <a:off x="4253977" y="274485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ounded Rectangle 204"/>
          <p:cNvSpPr/>
          <p:nvPr/>
        </p:nvSpPr>
        <p:spPr>
          <a:xfrm>
            <a:off x="4748953" y="273244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ounded Rectangle 205"/>
          <p:cNvSpPr/>
          <p:nvPr/>
        </p:nvSpPr>
        <p:spPr>
          <a:xfrm>
            <a:off x="4936030" y="273050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ounded Rectangle 206"/>
          <p:cNvSpPr/>
          <p:nvPr/>
        </p:nvSpPr>
        <p:spPr>
          <a:xfrm>
            <a:off x="5059794" y="266462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509190" y="2625915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591307" y="2695654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riangle 209"/>
          <p:cNvSpPr/>
          <p:nvPr/>
        </p:nvSpPr>
        <p:spPr>
          <a:xfrm>
            <a:off x="4689559" y="2625915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riangle 210"/>
          <p:cNvSpPr/>
          <p:nvPr/>
        </p:nvSpPr>
        <p:spPr>
          <a:xfrm>
            <a:off x="5125694" y="272222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ounded Rectangle 211"/>
          <p:cNvSpPr/>
          <p:nvPr/>
        </p:nvSpPr>
        <p:spPr>
          <a:xfrm>
            <a:off x="5183336" y="264738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172056" y="263755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Triangle 214"/>
          <p:cNvSpPr/>
          <p:nvPr/>
        </p:nvSpPr>
        <p:spPr>
          <a:xfrm>
            <a:off x="5952998" y="162283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riangle 216"/>
          <p:cNvSpPr/>
          <p:nvPr/>
        </p:nvSpPr>
        <p:spPr>
          <a:xfrm>
            <a:off x="5773324" y="153385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riangle 217"/>
          <p:cNvSpPr/>
          <p:nvPr/>
        </p:nvSpPr>
        <p:spPr>
          <a:xfrm>
            <a:off x="6787892" y="162283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5634518" y="1617814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6321913" y="157181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6755347" y="1527310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ounded Rectangle 223"/>
          <p:cNvSpPr/>
          <p:nvPr/>
        </p:nvSpPr>
        <p:spPr>
          <a:xfrm>
            <a:off x="5729330" y="163100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ounded Rectangle 229"/>
          <p:cNvSpPr/>
          <p:nvPr/>
        </p:nvSpPr>
        <p:spPr>
          <a:xfrm>
            <a:off x="6224306" y="162598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ounded Rectangle 230"/>
          <p:cNvSpPr/>
          <p:nvPr/>
        </p:nvSpPr>
        <p:spPr>
          <a:xfrm>
            <a:off x="6411383" y="162404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5984543" y="153290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6066660" y="160264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riangle 236"/>
          <p:cNvSpPr/>
          <p:nvPr/>
        </p:nvSpPr>
        <p:spPr>
          <a:xfrm>
            <a:off x="6164912" y="1532901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Triangle 239"/>
          <p:cNvSpPr/>
          <p:nvPr/>
        </p:nvSpPr>
        <p:spPr>
          <a:xfrm>
            <a:off x="6601047" y="162921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Triangle 241"/>
          <p:cNvSpPr/>
          <p:nvPr/>
        </p:nvSpPr>
        <p:spPr>
          <a:xfrm>
            <a:off x="5575970" y="152248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ounded Rectangle 243"/>
          <p:cNvSpPr/>
          <p:nvPr/>
        </p:nvSpPr>
        <p:spPr>
          <a:xfrm>
            <a:off x="6658689" y="15409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Triangle 245"/>
          <p:cNvSpPr/>
          <p:nvPr/>
        </p:nvSpPr>
        <p:spPr>
          <a:xfrm>
            <a:off x="7135661" y="161618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riangle 249"/>
          <p:cNvSpPr/>
          <p:nvPr/>
        </p:nvSpPr>
        <p:spPr>
          <a:xfrm>
            <a:off x="7608959" y="152031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riangle 250"/>
          <p:cNvSpPr/>
          <p:nvPr/>
        </p:nvSpPr>
        <p:spPr>
          <a:xfrm>
            <a:off x="6955987" y="1527213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Triangle 251"/>
          <p:cNvSpPr/>
          <p:nvPr/>
        </p:nvSpPr>
        <p:spPr>
          <a:xfrm>
            <a:off x="7970555" y="161618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7504576" y="156517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7938008" y="1520668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ounded Rectangle 258"/>
          <p:cNvSpPr/>
          <p:nvPr/>
        </p:nvSpPr>
        <p:spPr>
          <a:xfrm>
            <a:off x="6911993" y="162436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ounded Rectangle 259"/>
          <p:cNvSpPr/>
          <p:nvPr/>
        </p:nvSpPr>
        <p:spPr>
          <a:xfrm>
            <a:off x="7406969" y="16193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ounded Rectangle 260"/>
          <p:cNvSpPr/>
          <p:nvPr/>
        </p:nvSpPr>
        <p:spPr>
          <a:xfrm>
            <a:off x="7594046" y="161740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ounded Rectangle 261"/>
          <p:cNvSpPr/>
          <p:nvPr/>
        </p:nvSpPr>
        <p:spPr>
          <a:xfrm>
            <a:off x="7717810" y="156496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7167206" y="152625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7249323" y="159599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riangle 264"/>
          <p:cNvSpPr/>
          <p:nvPr/>
        </p:nvSpPr>
        <p:spPr>
          <a:xfrm>
            <a:off x="7347575" y="152625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ounded Rectangle 271"/>
          <p:cNvSpPr/>
          <p:nvPr/>
        </p:nvSpPr>
        <p:spPr>
          <a:xfrm>
            <a:off x="7841352" y="153428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riangle 273"/>
          <p:cNvSpPr/>
          <p:nvPr/>
        </p:nvSpPr>
        <p:spPr>
          <a:xfrm>
            <a:off x="5774779" y="272409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riangle 274"/>
          <p:cNvSpPr/>
          <p:nvPr/>
        </p:nvSpPr>
        <p:spPr>
          <a:xfrm>
            <a:off x="6248077" y="262821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riangle 275"/>
          <p:cNvSpPr/>
          <p:nvPr/>
        </p:nvSpPr>
        <p:spPr>
          <a:xfrm>
            <a:off x="5595105" y="2635117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Triangle 279"/>
          <p:cNvSpPr/>
          <p:nvPr/>
        </p:nvSpPr>
        <p:spPr>
          <a:xfrm>
            <a:off x="6609673" y="272409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5456299" y="271907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6143694" y="267308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6577128" y="2628572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ounded Rectangle 283"/>
          <p:cNvSpPr/>
          <p:nvPr/>
        </p:nvSpPr>
        <p:spPr>
          <a:xfrm>
            <a:off x="5699697" y="270332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ounded Rectangle 284"/>
          <p:cNvSpPr/>
          <p:nvPr/>
        </p:nvSpPr>
        <p:spPr>
          <a:xfrm>
            <a:off x="5551111" y="274571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ounded Rectangle 285"/>
          <p:cNvSpPr/>
          <p:nvPr/>
        </p:nvSpPr>
        <p:spPr>
          <a:xfrm>
            <a:off x="6046087" y="272724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ounded Rectangle 292"/>
          <p:cNvSpPr/>
          <p:nvPr/>
        </p:nvSpPr>
        <p:spPr>
          <a:xfrm>
            <a:off x="6356928" y="267287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5806323" y="263416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888441" y="270390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Triangle 295"/>
          <p:cNvSpPr/>
          <p:nvPr/>
        </p:nvSpPr>
        <p:spPr>
          <a:xfrm>
            <a:off x="5986693" y="2634162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riangle 296"/>
          <p:cNvSpPr/>
          <p:nvPr/>
        </p:nvSpPr>
        <p:spPr>
          <a:xfrm>
            <a:off x="6422828" y="273047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riangle 300"/>
          <p:cNvSpPr/>
          <p:nvPr/>
        </p:nvSpPr>
        <p:spPr>
          <a:xfrm>
            <a:off x="5397751" y="262375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ounded Rectangle 301"/>
          <p:cNvSpPr/>
          <p:nvPr/>
        </p:nvSpPr>
        <p:spPr>
          <a:xfrm>
            <a:off x="6480470" y="264218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riangle 302"/>
          <p:cNvSpPr/>
          <p:nvPr/>
        </p:nvSpPr>
        <p:spPr>
          <a:xfrm>
            <a:off x="6957442" y="271745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/>
          <p:cNvSpPr/>
          <p:nvPr/>
        </p:nvSpPr>
        <p:spPr>
          <a:xfrm>
            <a:off x="7430740" y="262157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Triangle 305"/>
          <p:cNvSpPr/>
          <p:nvPr/>
        </p:nvSpPr>
        <p:spPr>
          <a:xfrm>
            <a:off x="7792336" y="271745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7326357" y="266643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7759791" y="2621930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ounded Rectangle 313"/>
          <p:cNvSpPr/>
          <p:nvPr/>
        </p:nvSpPr>
        <p:spPr>
          <a:xfrm>
            <a:off x="6882360" y="2683242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ounded Rectangle 314"/>
          <p:cNvSpPr/>
          <p:nvPr/>
        </p:nvSpPr>
        <p:spPr>
          <a:xfrm>
            <a:off x="6733774" y="272562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ounded Rectangle 315"/>
          <p:cNvSpPr/>
          <p:nvPr/>
        </p:nvSpPr>
        <p:spPr>
          <a:xfrm>
            <a:off x="7228750" y="272060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ounded Rectangle 316"/>
          <p:cNvSpPr/>
          <p:nvPr/>
        </p:nvSpPr>
        <p:spPr>
          <a:xfrm>
            <a:off x="7415827" y="271866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ounded Rectangle 317"/>
          <p:cNvSpPr/>
          <p:nvPr/>
        </p:nvSpPr>
        <p:spPr>
          <a:xfrm>
            <a:off x="7539591" y="266623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6988987" y="262752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7071102" y="269726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Triangle 328"/>
          <p:cNvSpPr/>
          <p:nvPr/>
        </p:nvSpPr>
        <p:spPr>
          <a:xfrm>
            <a:off x="7169356" y="262752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Triangle 335"/>
          <p:cNvSpPr/>
          <p:nvPr/>
        </p:nvSpPr>
        <p:spPr>
          <a:xfrm>
            <a:off x="7605491" y="272383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ounded Rectangle 336"/>
          <p:cNvSpPr/>
          <p:nvPr/>
        </p:nvSpPr>
        <p:spPr>
          <a:xfrm>
            <a:off x="7663133" y="263554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6680243" y="263532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riangle 338"/>
          <p:cNvSpPr/>
          <p:nvPr/>
        </p:nvSpPr>
        <p:spPr>
          <a:xfrm>
            <a:off x="6563554" y="214239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Triangle 339"/>
          <p:cNvSpPr/>
          <p:nvPr/>
        </p:nvSpPr>
        <p:spPr>
          <a:xfrm>
            <a:off x="7036852" y="204652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Triangle 340"/>
          <p:cNvSpPr/>
          <p:nvPr/>
        </p:nvSpPr>
        <p:spPr>
          <a:xfrm>
            <a:off x="6383880" y="205342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riangle 341"/>
          <p:cNvSpPr/>
          <p:nvPr/>
        </p:nvSpPr>
        <p:spPr>
          <a:xfrm>
            <a:off x="7398448" y="214239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6245074" y="213738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6932469" y="209138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7365903" y="2046877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ounded Rectangle 345"/>
          <p:cNvSpPr/>
          <p:nvPr/>
        </p:nvSpPr>
        <p:spPr>
          <a:xfrm>
            <a:off x="6488472" y="210818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7021939" y="214361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ounded Rectangle 349"/>
          <p:cNvSpPr/>
          <p:nvPr/>
        </p:nvSpPr>
        <p:spPr>
          <a:xfrm>
            <a:off x="7145703" y="209117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Oval 350"/>
          <p:cNvSpPr/>
          <p:nvPr/>
        </p:nvSpPr>
        <p:spPr>
          <a:xfrm>
            <a:off x="6595099" y="205246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6677216" y="2122207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Triangle 352"/>
          <p:cNvSpPr/>
          <p:nvPr/>
        </p:nvSpPr>
        <p:spPr>
          <a:xfrm>
            <a:off x="6775468" y="2052468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riangle 353"/>
          <p:cNvSpPr/>
          <p:nvPr/>
        </p:nvSpPr>
        <p:spPr>
          <a:xfrm>
            <a:off x="7211603" y="214878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>
            <a:off x="6186526" y="204205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7746217" y="213575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>
            <a:off x="8219515" y="203987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Triangle 358"/>
          <p:cNvSpPr/>
          <p:nvPr/>
        </p:nvSpPr>
        <p:spPr>
          <a:xfrm>
            <a:off x="7566543" y="204678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riangle 359"/>
          <p:cNvSpPr/>
          <p:nvPr/>
        </p:nvSpPr>
        <p:spPr>
          <a:xfrm>
            <a:off x="6537814" y="110532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Oval 360"/>
          <p:cNvSpPr/>
          <p:nvPr/>
        </p:nvSpPr>
        <p:spPr>
          <a:xfrm>
            <a:off x="8115132" y="208474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ounded Rectangle 363"/>
          <p:cNvSpPr/>
          <p:nvPr/>
        </p:nvSpPr>
        <p:spPr>
          <a:xfrm>
            <a:off x="7522549" y="214393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ounded Rectangle 364"/>
          <p:cNvSpPr/>
          <p:nvPr/>
        </p:nvSpPr>
        <p:spPr>
          <a:xfrm>
            <a:off x="8017525" y="213891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ounded Rectangle 365"/>
          <p:cNvSpPr/>
          <p:nvPr/>
        </p:nvSpPr>
        <p:spPr>
          <a:xfrm>
            <a:off x="8204602" y="213696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ounded Rectangle 366"/>
          <p:cNvSpPr/>
          <p:nvPr/>
        </p:nvSpPr>
        <p:spPr>
          <a:xfrm>
            <a:off x="8328366" y="208453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7777762" y="2045826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7859879" y="2115565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7958131" y="2045826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6350969" y="111171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ounded Rectangle 371"/>
          <p:cNvSpPr/>
          <p:nvPr/>
        </p:nvSpPr>
        <p:spPr>
          <a:xfrm>
            <a:off x="6408611" y="1023423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7469018" y="205363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6704697" y="110588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7177995" y="10100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Triangle 375"/>
          <p:cNvSpPr/>
          <p:nvPr/>
        </p:nvSpPr>
        <p:spPr>
          <a:xfrm>
            <a:off x="7539591" y="110588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7073612" y="1054870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7507046" y="101036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Rounded Rectangle 380"/>
          <p:cNvSpPr/>
          <p:nvPr/>
        </p:nvSpPr>
        <p:spPr>
          <a:xfrm>
            <a:off x="7163082" y="110709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6736242" y="1015952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6818359" y="1085691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6916611" y="1015952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>
            <a:off x="7352746" y="111226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ounded Rectangle 386"/>
          <p:cNvSpPr/>
          <p:nvPr/>
        </p:nvSpPr>
        <p:spPr>
          <a:xfrm>
            <a:off x="7410388" y="102397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7709436" y="110592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7923235" y="262125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>
            <a:off x="8284831" y="271713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8252286" y="2621613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ounded Rectangle 392"/>
          <p:cNvSpPr/>
          <p:nvPr/>
        </p:nvSpPr>
        <p:spPr>
          <a:xfrm>
            <a:off x="7634354" y="10717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ounded Rectangle 393"/>
          <p:cNvSpPr/>
          <p:nvPr/>
        </p:nvSpPr>
        <p:spPr>
          <a:xfrm>
            <a:off x="7980744" y="110907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ounded Rectangle 394"/>
          <p:cNvSpPr/>
          <p:nvPr/>
        </p:nvSpPr>
        <p:spPr>
          <a:xfrm>
            <a:off x="7908322" y="271834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ounded Rectangle 395"/>
          <p:cNvSpPr/>
          <p:nvPr/>
        </p:nvSpPr>
        <p:spPr>
          <a:xfrm>
            <a:off x="8032086" y="266591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Oval 396"/>
          <p:cNvSpPr/>
          <p:nvPr/>
        </p:nvSpPr>
        <p:spPr>
          <a:xfrm>
            <a:off x="7740981" y="1015993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7823098" y="108573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riangle 398"/>
          <p:cNvSpPr/>
          <p:nvPr/>
        </p:nvSpPr>
        <p:spPr>
          <a:xfrm>
            <a:off x="7921350" y="1015992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Triangle 399"/>
          <p:cNvSpPr/>
          <p:nvPr/>
        </p:nvSpPr>
        <p:spPr>
          <a:xfrm>
            <a:off x="8097986" y="272351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ounded Rectangle 400"/>
          <p:cNvSpPr/>
          <p:nvPr/>
        </p:nvSpPr>
        <p:spPr>
          <a:xfrm>
            <a:off x="8155628" y="2635228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riangle 401"/>
          <p:cNvSpPr/>
          <p:nvPr/>
        </p:nvSpPr>
        <p:spPr>
          <a:xfrm>
            <a:off x="8109010" y="151815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Rounded Rectangle 403"/>
          <p:cNvSpPr/>
          <p:nvPr/>
        </p:nvSpPr>
        <p:spPr>
          <a:xfrm>
            <a:off x="8217861" y="156281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Triangle 404"/>
          <p:cNvSpPr/>
          <p:nvPr/>
        </p:nvSpPr>
        <p:spPr>
          <a:xfrm>
            <a:off x="8283761" y="162041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ounded Rectangle 405"/>
          <p:cNvSpPr/>
          <p:nvPr/>
        </p:nvSpPr>
        <p:spPr>
          <a:xfrm>
            <a:off x="8341403" y="15321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Triangle 406"/>
          <p:cNvSpPr/>
          <p:nvPr/>
        </p:nvSpPr>
        <p:spPr>
          <a:xfrm>
            <a:off x="8272211" y="102428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8167828" y="106914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ounded Rectangle 408"/>
          <p:cNvSpPr/>
          <p:nvPr/>
        </p:nvSpPr>
        <p:spPr>
          <a:xfrm>
            <a:off x="8257298" y="112137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Rounded Rectangle 409"/>
          <p:cNvSpPr/>
          <p:nvPr/>
        </p:nvSpPr>
        <p:spPr>
          <a:xfrm>
            <a:off x="8381062" y="106893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Triangle 410"/>
          <p:cNvSpPr/>
          <p:nvPr/>
        </p:nvSpPr>
        <p:spPr>
          <a:xfrm>
            <a:off x="4694965" y="405354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riangle 411"/>
          <p:cNvSpPr/>
          <p:nvPr/>
        </p:nvSpPr>
        <p:spPr>
          <a:xfrm>
            <a:off x="5056561" y="414942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Triangle 412"/>
          <p:cNvSpPr/>
          <p:nvPr/>
        </p:nvSpPr>
        <p:spPr>
          <a:xfrm>
            <a:off x="4433581" y="4059491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Triangle 413"/>
          <p:cNvSpPr/>
          <p:nvPr/>
        </p:nvSpPr>
        <p:spPr>
          <a:xfrm>
            <a:off x="4869716" y="415580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Triangle 416"/>
          <p:cNvSpPr/>
          <p:nvPr/>
        </p:nvSpPr>
        <p:spPr>
          <a:xfrm>
            <a:off x="5088740" y="405080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Triangle 417"/>
          <p:cNvSpPr/>
          <p:nvPr/>
        </p:nvSpPr>
        <p:spPr>
          <a:xfrm>
            <a:off x="4467633" y="4159173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Triangle 418"/>
          <p:cNvSpPr/>
          <p:nvPr/>
        </p:nvSpPr>
        <p:spPr>
          <a:xfrm>
            <a:off x="4827356" y="405675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Triangle 419"/>
          <p:cNvSpPr/>
          <p:nvPr/>
        </p:nvSpPr>
        <p:spPr>
          <a:xfrm>
            <a:off x="5263491" y="415306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ounded Rectangle 420"/>
          <p:cNvSpPr/>
          <p:nvPr/>
        </p:nvSpPr>
        <p:spPr>
          <a:xfrm>
            <a:off x="4593485" y="319012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Rounded Rectangle 421"/>
          <p:cNvSpPr/>
          <p:nvPr/>
        </p:nvSpPr>
        <p:spPr>
          <a:xfrm>
            <a:off x="4781728" y="329148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Rounded Rectangle 422"/>
          <p:cNvSpPr/>
          <p:nvPr/>
        </p:nvSpPr>
        <p:spPr>
          <a:xfrm>
            <a:off x="4939875" y="3227487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ounded Rectangle 423"/>
          <p:cNvSpPr/>
          <p:nvPr/>
        </p:nvSpPr>
        <p:spPr>
          <a:xfrm>
            <a:off x="5062801" y="32912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Rounded Rectangle 425"/>
          <p:cNvSpPr/>
          <p:nvPr/>
        </p:nvSpPr>
        <p:spPr>
          <a:xfrm>
            <a:off x="4067413" y="32885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ounded Rectangle 426"/>
          <p:cNvSpPr/>
          <p:nvPr/>
        </p:nvSpPr>
        <p:spPr>
          <a:xfrm>
            <a:off x="4254490" y="328660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Rounded Rectangle 427"/>
          <p:cNvSpPr/>
          <p:nvPr/>
        </p:nvSpPr>
        <p:spPr>
          <a:xfrm>
            <a:off x="4378254" y="323416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Rounded Rectangle 430"/>
          <p:cNvSpPr/>
          <p:nvPr/>
        </p:nvSpPr>
        <p:spPr>
          <a:xfrm>
            <a:off x="4501928" y="324396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Rounded Rectangle 431"/>
          <p:cNvSpPr/>
          <p:nvPr/>
        </p:nvSpPr>
        <p:spPr>
          <a:xfrm>
            <a:off x="4689005" y="324892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Rounded Rectangle 433"/>
          <p:cNvSpPr/>
          <p:nvPr/>
        </p:nvSpPr>
        <p:spPr>
          <a:xfrm>
            <a:off x="5320934" y="319958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Rounded Rectangle 434"/>
          <p:cNvSpPr/>
          <p:nvPr/>
        </p:nvSpPr>
        <p:spPr>
          <a:xfrm>
            <a:off x="5172348" y="324197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ounded Rectangle 435"/>
          <p:cNvSpPr/>
          <p:nvPr/>
        </p:nvSpPr>
        <p:spPr>
          <a:xfrm>
            <a:off x="5271324" y="329706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Rounded Rectangle 439"/>
          <p:cNvSpPr/>
          <p:nvPr/>
        </p:nvSpPr>
        <p:spPr>
          <a:xfrm>
            <a:off x="5815081" y="3244215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ounded Rectangle 441"/>
          <p:cNvSpPr/>
          <p:nvPr/>
        </p:nvSpPr>
        <p:spPr>
          <a:xfrm>
            <a:off x="5534338" y="329547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Rounded Rectangle 442"/>
          <p:cNvSpPr/>
          <p:nvPr/>
        </p:nvSpPr>
        <p:spPr>
          <a:xfrm>
            <a:off x="5724868" y="319191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Rounded Rectangle 443"/>
          <p:cNvSpPr/>
          <p:nvPr/>
        </p:nvSpPr>
        <p:spPr>
          <a:xfrm>
            <a:off x="6577704" y="321722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Rounded Rectangle 445"/>
          <p:cNvSpPr/>
          <p:nvPr/>
        </p:nvSpPr>
        <p:spPr>
          <a:xfrm>
            <a:off x="8018053" y="328410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Rounded Rectangle 446"/>
          <p:cNvSpPr/>
          <p:nvPr/>
        </p:nvSpPr>
        <p:spPr>
          <a:xfrm>
            <a:off x="5935457" y="319958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ounded Rectangle 447"/>
          <p:cNvSpPr/>
          <p:nvPr/>
        </p:nvSpPr>
        <p:spPr>
          <a:xfrm>
            <a:off x="6055440" y="328757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Rounded Rectangle 449"/>
          <p:cNvSpPr/>
          <p:nvPr/>
        </p:nvSpPr>
        <p:spPr>
          <a:xfrm>
            <a:off x="6133479" y="319248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ounded Rectangle 450"/>
          <p:cNvSpPr/>
          <p:nvPr/>
        </p:nvSpPr>
        <p:spPr>
          <a:xfrm>
            <a:off x="6683981" y="318973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Rounded Rectangle 451"/>
          <p:cNvSpPr/>
          <p:nvPr/>
        </p:nvSpPr>
        <p:spPr>
          <a:xfrm>
            <a:off x="6872224" y="329110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Rounded Rectangle 452"/>
          <p:cNvSpPr/>
          <p:nvPr/>
        </p:nvSpPr>
        <p:spPr>
          <a:xfrm>
            <a:off x="8217861" y="325819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ounded Rectangle 453"/>
          <p:cNvSpPr/>
          <p:nvPr/>
        </p:nvSpPr>
        <p:spPr>
          <a:xfrm>
            <a:off x="8107690" y="319611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ounded Rectangle 454"/>
          <p:cNvSpPr/>
          <p:nvPr/>
        </p:nvSpPr>
        <p:spPr>
          <a:xfrm>
            <a:off x="6369661" y="318973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Rounded Rectangle 456"/>
          <p:cNvSpPr/>
          <p:nvPr/>
        </p:nvSpPr>
        <p:spPr>
          <a:xfrm>
            <a:off x="6344986" y="328622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ounded Rectangle 461"/>
          <p:cNvSpPr/>
          <p:nvPr/>
        </p:nvSpPr>
        <p:spPr>
          <a:xfrm>
            <a:off x="6779501" y="324854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ounded Rectangle 462"/>
          <p:cNvSpPr/>
          <p:nvPr/>
        </p:nvSpPr>
        <p:spPr>
          <a:xfrm>
            <a:off x="6903265" y="3196112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Rounded Rectangle 464"/>
          <p:cNvSpPr/>
          <p:nvPr/>
        </p:nvSpPr>
        <p:spPr>
          <a:xfrm>
            <a:off x="7262844" y="3241587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ounded Rectangle 465"/>
          <p:cNvSpPr/>
          <p:nvPr/>
        </p:nvSpPr>
        <p:spPr>
          <a:xfrm>
            <a:off x="7361820" y="329667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Rounded Rectangle 466"/>
          <p:cNvSpPr/>
          <p:nvPr/>
        </p:nvSpPr>
        <p:spPr>
          <a:xfrm>
            <a:off x="7008884" y="3233079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ounded Rectangle 467"/>
          <p:cNvSpPr/>
          <p:nvPr/>
        </p:nvSpPr>
        <p:spPr>
          <a:xfrm>
            <a:off x="7527649" y="325819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ounded Rectangle 468"/>
          <p:cNvSpPr/>
          <p:nvPr/>
        </p:nvSpPr>
        <p:spPr>
          <a:xfrm>
            <a:off x="7655151" y="3194904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Rounded Rectangle 469"/>
          <p:cNvSpPr/>
          <p:nvPr/>
        </p:nvSpPr>
        <p:spPr>
          <a:xfrm>
            <a:off x="7905577" y="324383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Rounded Rectangle 470"/>
          <p:cNvSpPr/>
          <p:nvPr/>
        </p:nvSpPr>
        <p:spPr>
          <a:xfrm>
            <a:off x="7756991" y="328622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Triangle 473"/>
          <p:cNvSpPr/>
          <p:nvPr/>
        </p:nvSpPr>
        <p:spPr>
          <a:xfrm>
            <a:off x="5649204" y="404432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Triangle 474"/>
          <p:cNvSpPr/>
          <p:nvPr/>
        </p:nvSpPr>
        <p:spPr>
          <a:xfrm>
            <a:off x="6010800" y="414020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riangle 475"/>
          <p:cNvSpPr/>
          <p:nvPr/>
        </p:nvSpPr>
        <p:spPr>
          <a:xfrm>
            <a:off x="5387820" y="405027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Triangle 476"/>
          <p:cNvSpPr/>
          <p:nvPr/>
        </p:nvSpPr>
        <p:spPr>
          <a:xfrm>
            <a:off x="5823955" y="4146587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Triangle 478"/>
          <p:cNvSpPr/>
          <p:nvPr/>
        </p:nvSpPr>
        <p:spPr>
          <a:xfrm>
            <a:off x="5441130" y="414673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Triangle 479"/>
          <p:cNvSpPr/>
          <p:nvPr/>
        </p:nvSpPr>
        <p:spPr>
          <a:xfrm>
            <a:off x="5903069" y="407052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Triangle 480"/>
          <p:cNvSpPr/>
          <p:nvPr/>
        </p:nvSpPr>
        <p:spPr>
          <a:xfrm>
            <a:off x="6293810" y="415851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Triangle 481"/>
          <p:cNvSpPr/>
          <p:nvPr/>
        </p:nvSpPr>
        <p:spPr>
          <a:xfrm>
            <a:off x="5778803" y="4037457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Triangle 482"/>
          <p:cNvSpPr/>
          <p:nvPr/>
        </p:nvSpPr>
        <p:spPr>
          <a:xfrm>
            <a:off x="6400001" y="411555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Triangle 484"/>
          <p:cNvSpPr/>
          <p:nvPr/>
        </p:nvSpPr>
        <p:spPr>
          <a:xfrm>
            <a:off x="6606526" y="413281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Triangle 485"/>
          <p:cNvSpPr/>
          <p:nvPr/>
        </p:nvSpPr>
        <p:spPr>
          <a:xfrm>
            <a:off x="6280663" y="4056357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Triangle 486"/>
          <p:cNvSpPr/>
          <p:nvPr/>
        </p:nvSpPr>
        <p:spPr>
          <a:xfrm>
            <a:off x="6083309" y="4044990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riangle 489"/>
          <p:cNvSpPr/>
          <p:nvPr/>
        </p:nvSpPr>
        <p:spPr>
          <a:xfrm>
            <a:off x="6728150" y="415270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Triangle 490"/>
          <p:cNvSpPr/>
          <p:nvPr/>
        </p:nvSpPr>
        <p:spPr>
          <a:xfrm>
            <a:off x="7083090" y="4050708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Triangle 491"/>
          <p:cNvSpPr/>
          <p:nvPr/>
        </p:nvSpPr>
        <p:spPr>
          <a:xfrm>
            <a:off x="6947174" y="404771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Triangle 492"/>
          <p:cNvSpPr/>
          <p:nvPr/>
        </p:nvSpPr>
        <p:spPr>
          <a:xfrm>
            <a:off x="6685790" y="405365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Triangle 493"/>
          <p:cNvSpPr/>
          <p:nvPr/>
        </p:nvSpPr>
        <p:spPr>
          <a:xfrm>
            <a:off x="7121925" y="414997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Triangle 494"/>
          <p:cNvSpPr/>
          <p:nvPr/>
        </p:nvSpPr>
        <p:spPr>
          <a:xfrm>
            <a:off x="7507638" y="4041233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Triangle 495"/>
          <p:cNvSpPr/>
          <p:nvPr/>
        </p:nvSpPr>
        <p:spPr>
          <a:xfrm>
            <a:off x="7869234" y="413710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Triangle 498"/>
          <p:cNvSpPr/>
          <p:nvPr/>
        </p:nvSpPr>
        <p:spPr>
          <a:xfrm>
            <a:off x="7486409" y="413726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Triangle 499"/>
          <p:cNvSpPr/>
          <p:nvPr/>
        </p:nvSpPr>
        <p:spPr>
          <a:xfrm>
            <a:off x="7299564" y="4143644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Triangle 500"/>
          <p:cNvSpPr/>
          <p:nvPr/>
        </p:nvSpPr>
        <p:spPr>
          <a:xfrm>
            <a:off x="7761503" y="406742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Triangle 503"/>
          <p:cNvSpPr/>
          <p:nvPr/>
        </p:nvSpPr>
        <p:spPr>
          <a:xfrm>
            <a:off x="8258435" y="411246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Triangle 504"/>
          <p:cNvSpPr/>
          <p:nvPr/>
        </p:nvSpPr>
        <p:spPr>
          <a:xfrm>
            <a:off x="8023186" y="411156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Triangle 506"/>
          <p:cNvSpPr/>
          <p:nvPr/>
        </p:nvSpPr>
        <p:spPr>
          <a:xfrm>
            <a:off x="8139097" y="4053261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Triangle 508"/>
          <p:cNvSpPr/>
          <p:nvPr/>
        </p:nvSpPr>
        <p:spPr>
          <a:xfrm>
            <a:off x="8368915" y="406911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0" name="Straight Arrow Connector 509"/>
          <p:cNvCxnSpPr/>
          <p:nvPr/>
        </p:nvCxnSpPr>
        <p:spPr>
          <a:xfrm>
            <a:off x="3805198" y="2768245"/>
            <a:ext cx="39765" cy="475715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Arrow Connector 510"/>
          <p:cNvCxnSpPr/>
          <p:nvPr/>
        </p:nvCxnSpPr>
        <p:spPr>
          <a:xfrm>
            <a:off x="3813003" y="2672832"/>
            <a:ext cx="155431" cy="1524742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4" name="Rounded Rectangle 513"/>
          <p:cNvSpPr/>
          <p:nvPr/>
        </p:nvSpPr>
        <p:spPr>
          <a:xfrm>
            <a:off x="3344682" y="3359198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Rounded Rectangle 514"/>
          <p:cNvSpPr/>
          <p:nvPr/>
        </p:nvSpPr>
        <p:spPr>
          <a:xfrm>
            <a:off x="3344821" y="3306884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ounded Rectangle 515"/>
          <p:cNvSpPr/>
          <p:nvPr/>
        </p:nvSpPr>
        <p:spPr>
          <a:xfrm>
            <a:off x="3345229" y="3255598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ounded Rectangle 516"/>
          <p:cNvSpPr/>
          <p:nvPr/>
        </p:nvSpPr>
        <p:spPr>
          <a:xfrm>
            <a:off x="3344981" y="3201679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ounded Rectangle 517"/>
          <p:cNvSpPr/>
          <p:nvPr/>
        </p:nvSpPr>
        <p:spPr>
          <a:xfrm>
            <a:off x="3345388" y="3147031"/>
            <a:ext cx="45719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Rounded Rectangle 518"/>
          <p:cNvSpPr/>
          <p:nvPr/>
        </p:nvSpPr>
        <p:spPr>
          <a:xfrm>
            <a:off x="3282041" y="3308409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ounded Rectangle 519"/>
          <p:cNvSpPr/>
          <p:nvPr/>
        </p:nvSpPr>
        <p:spPr>
          <a:xfrm>
            <a:off x="3470969" y="3358426"/>
            <a:ext cx="45719" cy="457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Triangle 520"/>
          <p:cNvSpPr/>
          <p:nvPr/>
        </p:nvSpPr>
        <p:spPr>
          <a:xfrm>
            <a:off x="3260010" y="4220450"/>
            <a:ext cx="60435" cy="5209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Triangle 521"/>
          <p:cNvSpPr/>
          <p:nvPr/>
        </p:nvSpPr>
        <p:spPr>
          <a:xfrm>
            <a:off x="3468984" y="4273243"/>
            <a:ext cx="60435" cy="52099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Triangle 522"/>
          <p:cNvSpPr/>
          <p:nvPr/>
        </p:nvSpPr>
        <p:spPr>
          <a:xfrm>
            <a:off x="3405135" y="4101602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Triangle 523"/>
          <p:cNvSpPr/>
          <p:nvPr/>
        </p:nvSpPr>
        <p:spPr>
          <a:xfrm>
            <a:off x="3409467" y="4043067"/>
            <a:ext cx="60435" cy="5209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2" y="1128299"/>
            <a:ext cx="22616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Group by user,</a:t>
            </a:r>
          </a:p>
          <a:p>
            <a:pPr algn="ctr"/>
            <a:r>
              <a:rPr lang="en-US" sz="1600" smtClean="0">
                <a:latin typeface="Helvetica Neue Light"/>
                <a:cs typeface="Helvetica Neue Light"/>
              </a:rPr>
              <a:t>run anomaly detection</a:t>
            </a:r>
          </a:p>
        </p:txBody>
      </p:sp>
      <p:grpSp>
        <p:nvGrpSpPr>
          <p:cNvPr id="441" name="Group 440"/>
          <p:cNvGrpSpPr/>
          <p:nvPr/>
        </p:nvGrpSpPr>
        <p:grpSpPr>
          <a:xfrm>
            <a:off x="6586704" y="805761"/>
            <a:ext cx="2254295" cy="3613115"/>
            <a:chOff x="6586702" y="805761"/>
            <a:chExt cx="2254295" cy="3613115"/>
          </a:xfrm>
        </p:grpSpPr>
        <p:sp>
          <p:nvSpPr>
            <p:cNvPr id="449" name="Rectangle 448"/>
            <p:cNvSpPr/>
            <p:nvPr/>
          </p:nvSpPr>
          <p:spPr>
            <a:xfrm>
              <a:off x="6586702" y="805761"/>
              <a:ext cx="2254295" cy="3613115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noAutofit/>
            </a:bodyPr>
            <a:lstStyle/>
            <a:p>
              <a:endParaRPr lang="en-US" sz="2000" dirty="0" smtClean="0">
                <a:latin typeface="Oswald" charset="0"/>
                <a:ea typeface="Oswald" charset="0"/>
                <a:cs typeface="Oswald" charset="0"/>
              </a:endParaRPr>
            </a:p>
            <a:p>
              <a:pPr algn="ctr"/>
              <a:r>
                <a:rPr lang="en-US" sz="2000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Systems:</a:t>
              </a:r>
              <a:endParaRPr lang="en-US" sz="20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 smtClean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 smtClean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 smtClean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000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Google </a:t>
              </a:r>
              <a:r>
                <a:rPr lang="en-US" sz="2000" dirty="0" err="1" smtClean="0">
                  <a:latin typeface="Helvetica Neue Light" charset="0"/>
                  <a:ea typeface="Helvetica Neue Light" charset="0"/>
                  <a:cs typeface="Helvetica Neue Light" charset="0"/>
                </a:rPr>
                <a:t>MillWheel</a:t>
              </a:r>
              <a:endParaRPr lang="en-US" sz="2000" dirty="0" smtClean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endParaRPr lang="en-US" sz="2000" dirty="0" smtClean="0"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000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Streaming DBs:</a:t>
              </a:r>
            </a:p>
            <a:p>
              <a:pPr algn="ctr"/>
              <a:r>
                <a:rPr lang="en-US" sz="2000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Borealis, Flux </a:t>
              </a:r>
              <a:r>
                <a:rPr lang="en-US" sz="2000" dirty="0" err="1" smtClean="0">
                  <a:latin typeface="Helvetica Neue Light" charset="0"/>
                  <a:ea typeface="Helvetica Neue Light" charset="0"/>
                  <a:cs typeface="Helvetica Neue Light" charset="0"/>
                </a:rPr>
                <a:t>etc</a:t>
              </a:r>
              <a:endParaRPr lang="en-US" sz="20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pic>
          <p:nvPicPr>
            <p:cNvPr id="456" name="Picture 4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1351" y="1716711"/>
              <a:ext cx="425326" cy="437251"/>
            </a:xfrm>
            <a:prstGeom prst="rect">
              <a:avLst/>
            </a:prstGeom>
          </p:spPr>
        </p:pic>
        <p:sp>
          <p:nvSpPr>
            <p:cNvPr id="459" name="Rectangle 458"/>
            <p:cNvSpPr/>
            <p:nvPr/>
          </p:nvSpPr>
          <p:spPr>
            <a:xfrm>
              <a:off x="7495740" y="1718771"/>
              <a:ext cx="9104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Naiad</a:t>
              </a:r>
              <a:endParaRPr lang="en-US" sz="20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pic>
          <p:nvPicPr>
            <p:cNvPr id="461" name="Picture 4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8913" y="2203054"/>
              <a:ext cx="1186238" cy="610913"/>
            </a:xfrm>
            <a:prstGeom prst="rect">
              <a:avLst/>
            </a:prstGeom>
          </p:spPr>
        </p:pic>
      </p:grpSp>
      <p:sp>
        <p:nvSpPr>
          <p:cNvPr id="379" name="Rectangle 378"/>
          <p:cNvSpPr/>
          <p:nvPr/>
        </p:nvSpPr>
        <p:spPr>
          <a:xfrm>
            <a:off x="2693316" y="4464973"/>
            <a:ext cx="1297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Mutable local state</a:t>
            </a:r>
          </a:p>
        </p:txBody>
      </p:sp>
      <p:pic>
        <p:nvPicPr>
          <p:cNvPr id="380" name="Picture 3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030" y="3683293"/>
            <a:ext cx="213830" cy="213830"/>
          </a:xfrm>
          <a:prstGeom prst="rect">
            <a:avLst/>
          </a:prstGeom>
        </p:spPr>
      </p:pic>
      <p:cxnSp>
        <p:nvCxnSpPr>
          <p:cNvPr id="382" name="Straight Arrow Connector 381"/>
          <p:cNvCxnSpPr>
            <a:endCxn id="380" idx="0"/>
          </p:cNvCxnSpPr>
          <p:nvPr/>
        </p:nvCxnSpPr>
        <p:spPr>
          <a:xfrm>
            <a:off x="3888955" y="3287953"/>
            <a:ext cx="58990" cy="39534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1" name="Picture 3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938" y="4620670"/>
            <a:ext cx="213830" cy="213830"/>
          </a:xfrm>
          <a:prstGeom prst="rect">
            <a:avLst/>
          </a:prstGeom>
        </p:spPr>
      </p:pic>
      <p:cxnSp>
        <p:nvCxnSpPr>
          <p:cNvPr id="403" name="Straight Arrow Connector 402"/>
          <p:cNvCxnSpPr>
            <a:endCxn id="391" idx="0"/>
          </p:cNvCxnSpPr>
          <p:nvPr/>
        </p:nvCxnSpPr>
        <p:spPr>
          <a:xfrm>
            <a:off x="4040651" y="4239891"/>
            <a:ext cx="75202" cy="380779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5" name="Picture 4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258" y="3683293"/>
            <a:ext cx="213830" cy="213830"/>
          </a:xfrm>
          <a:prstGeom prst="rect">
            <a:avLst/>
          </a:prstGeom>
        </p:spPr>
      </p:pic>
      <p:cxnSp>
        <p:nvCxnSpPr>
          <p:cNvPr id="416" name="Straight Arrow Connector 415"/>
          <p:cNvCxnSpPr>
            <a:endCxn id="415" idx="0"/>
          </p:cNvCxnSpPr>
          <p:nvPr/>
        </p:nvCxnSpPr>
        <p:spPr>
          <a:xfrm>
            <a:off x="4052932" y="3331948"/>
            <a:ext cx="70241" cy="351345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5" name="Picture 4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47" y="4614772"/>
            <a:ext cx="213830" cy="213830"/>
          </a:xfrm>
          <a:prstGeom prst="rect">
            <a:avLst/>
          </a:prstGeom>
        </p:spPr>
      </p:pic>
      <p:cxnSp>
        <p:nvCxnSpPr>
          <p:cNvPr id="429" name="Straight Arrow Connector 428"/>
          <p:cNvCxnSpPr>
            <a:endCxn id="425" idx="0"/>
          </p:cNvCxnSpPr>
          <p:nvPr/>
        </p:nvCxnSpPr>
        <p:spPr>
          <a:xfrm>
            <a:off x="4128547" y="4137268"/>
            <a:ext cx="178615" cy="47750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" name="Rectangle 429"/>
          <p:cNvSpPr/>
          <p:nvPr/>
        </p:nvSpPr>
        <p:spPr>
          <a:xfrm rot="10800000">
            <a:off x="4132633" y="3667655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dirty="0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433" name="Rectangle 432"/>
          <p:cNvSpPr/>
          <p:nvPr/>
        </p:nvSpPr>
        <p:spPr>
          <a:xfrm rot="10800000">
            <a:off x="4361153" y="4622057"/>
            <a:ext cx="347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b="1" dirty="0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cxnSp>
        <p:nvCxnSpPr>
          <p:cNvPr id="437" name="Straight Arrow Connector 436"/>
          <p:cNvCxnSpPr/>
          <p:nvPr/>
        </p:nvCxnSpPr>
        <p:spPr>
          <a:xfrm>
            <a:off x="4161679" y="3331821"/>
            <a:ext cx="105786" cy="351345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/>
          <p:cNvCxnSpPr>
            <a:stCxn id="146" idx="3"/>
          </p:cNvCxnSpPr>
          <p:nvPr/>
        </p:nvCxnSpPr>
        <p:spPr>
          <a:xfrm>
            <a:off x="4130971" y="3236857"/>
            <a:ext cx="50594" cy="44643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/>
          <p:cNvCxnSpPr>
            <a:stCxn id="427" idx="3"/>
          </p:cNvCxnSpPr>
          <p:nvPr/>
        </p:nvCxnSpPr>
        <p:spPr>
          <a:xfrm>
            <a:off x="4342478" y="3330596"/>
            <a:ext cx="77387" cy="35970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/>
          <p:cNvCxnSpPr>
            <a:stCxn id="428" idx="3"/>
          </p:cNvCxnSpPr>
          <p:nvPr/>
        </p:nvCxnSpPr>
        <p:spPr>
          <a:xfrm>
            <a:off x="4466242" y="3278162"/>
            <a:ext cx="54284" cy="40500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675" y="3680860"/>
            <a:ext cx="275072" cy="275072"/>
          </a:xfrm>
          <a:prstGeom prst="rect">
            <a:avLst/>
          </a:prstGeom>
        </p:spPr>
      </p:pic>
      <p:cxnSp>
        <p:nvCxnSpPr>
          <p:cNvPr id="464" name="Straight Arrow Connector 463"/>
          <p:cNvCxnSpPr>
            <a:stCxn id="140" idx="4"/>
          </p:cNvCxnSpPr>
          <p:nvPr/>
        </p:nvCxnSpPr>
        <p:spPr>
          <a:xfrm>
            <a:off x="4145049" y="4222534"/>
            <a:ext cx="215131" cy="39517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/>
          <p:cNvCxnSpPr/>
          <p:nvPr/>
        </p:nvCxnSpPr>
        <p:spPr>
          <a:xfrm>
            <a:off x="4229541" y="4140063"/>
            <a:ext cx="178615" cy="47750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/>
          <p:cNvCxnSpPr>
            <a:stCxn id="141" idx="4"/>
          </p:cNvCxnSpPr>
          <p:nvPr/>
        </p:nvCxnSpPr>
        <p:spPr>
          <a:xfrm>
            <a:off x="4307162" y="4238743"/>
            <a:ext cx="152051" cy="37882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/>
          <p:cNvCxnSpPr>
            <a:stCxn id="144" idx="4"/>
          </p:cNvCxnSpPr>
          <p:nvPr/>
        </p:nvCxnSpPr>
        <p:spPr>
          <a:xfrm>
            <a:off x="4445651" y="4220275"/>
            <a:ext cx="142582" cy="39960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Arrow Connector 483"/>
          <p:cNvCxnSpPr/>
          <p:nvPr/>
        </p:nvCxnSpPr>
        <p:spPr>
          <a:xfrm>
            <a:off x="4554053" y="4241053"/>
            <a:ext cx="152051" cy="37882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Arrow Connector 487"/>
          <p:cNvCxnSpPr>
            <a:stCxn id="413" idx="4"/>
          </p:cNvCxnSpPr>
          <p:nvPr/>
        </p:nvCxnSpPr>
        <p:spPr>
          <a:xfrm>
            <a:off x="4535647" y="4147479"/>
            <a:ext cx="118246" cy="467293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9" name="Picture 4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11" y="4622057"/>
            <a:ext cx="213830" cy="213830"/>
          </a:xfrm>
          <a:prstGeom prst="rect">
            <a:avLst/>
          </a:prstGeom>
        </p:spPr>
      </p:pic>
      <p:sp>
        <p:nvSpPr>
          <p:cNvPr id="497" name="Rounded Rectangle 496"/>
          <p:cNvSpPr/>
          <p:nvPr/>
        </p:nvSpPr>
        <p:spPr>
          <a:xfrm>
            <a:off x="4587504" y="389439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4578506" y="3586600"/>
            <a:ext cx="1760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Low latency output</a:t>
            </a:r>
          </a:p>
        </p:txBody>
      </p:sp>
    </p:spTree>
    <p:extLst>
      <p:ext uri="{BB962C8B-B14F-4D97-AF65-F5344CB8AC3E}">
        <p14:creationId xmlns:p14="http://schemas.microsoft.com/office/powerpoint/2010/main" val="9405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Straight Arrow Connector 465"/>
          <p:cNvCxnSpPr/>
          <p:nvPr/>
        </p:nvCxnSpPr>
        <p:spPr>
          <a:xfrm>
            <a:off x="5744755" y="301011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/>
          <p:cNvCxnSpPr>
            <a:stCxn id="161" idx="3"/>
            <a:endCxn id="388" idx="0"/>
          </p:cNvCxnSpPr>
          <p:nvPr/>
        </p:nvCxnSpPr>
        <p:spPr>
          <a:xfrm>
            <a:off x="4323374" y="303007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ight Arrow 165"/>
          <p:cNvSpPr/>
          <p:nvPr/>
        </p:nvSpPr>
        <p:spPr>
          <a:xfrm>
            <a:off x="2966044" y="1745192"/>
            <a:ext cx="597878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Oval 398"/>
          <p:cNvSpPr/>
          <p:nvPr/>
        </p:nvSpPr>
        <p:spPr>
          <a:xfrm>
            <a:off x="7291113" y="2383884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0" name="Oval 399"/>
          <p:cNvSpPr/>
          <p:nvPr/>
        </p:nvSpPr>
        <p:spPr>
          <a:xfrm>
            <a:off x="7293285" y="293969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1" name="Oval 400"/>
          <p:cNvSpPr/>
          <p:nvPr/>
        </p:nvSpPr>
        <p:spPr>
          <a:xfrm>
            <a:off x="7291113" y="3493155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2" name="Oval 401"/>
          <p:cNvSpPr/>
          <p:nvPr/>
        </p:nvSpPr>
        <p:spPr>
          <a:xfrm>
            <a:off x="7291113" y="4177511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3" name="Right Arrow 402"/>
          <p:cNvSpPr/>
          <p:nvPr/>
        </p:nvSpPr>
        <p:spPr>
          <a:xfrm>
            <a:off x="7525626" y="2291271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4" name="Right Arrow 403"/>
          <p:cNvSpPr/>
          <p:nvPr/>
        </p:nvSpPr>
        <p:spPr>
          <a:xfrm>
            <a:off x="7541530" y="2848286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ight Arrow 404"/>
          <p:cNvSpPr/>
          <p:nvPr/>
        </p:nvSpPr>
        <p:spPr>
          <a:xfrm>
            <a:off x="7537456" y="3400258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6" name="Right Arrow 405"/>
          <p:cNvSpPr/>
          <p:nvPr/>
        </p:nvSpPr>
        <p:spPr>
          <a:xfrm>
            <a:off x="7537456" y="4097799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7" name="Oval 406"/>
          <p:cNvSpPr/>
          <p:nvPr/>
        </p:nvSpPr>
        <p:spPr>
          <a:xfrm>
            <a:off x="8032159" y="2945997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8" name="Oval 407"/>
          <p:cNvSpPr/>
          <p:nvPr/>
        </p:nvSpPr>
        <p:spPr>
          <a:xfrm>
            <a:off x="8041479" y="4172011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409" name="Right Arrow 408"/>
          <p:cNvSpPr/>
          <p:nvPr/>
        </p:nvSpPr>
        <p:spPr>
          <a:xfrm>
            <a:off x="8255323" y="2851959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" name="Right Arrow 409"/>
          <p:cNvSpPr/>
          <p:nvPr/>
        </p:nvSpPr>
        <p:spPr>
          <a:xfrm>
            <a:off x="8273329" y="4091807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1" name="Straight Arrow Connector 410"/>
          <p:cNvCxnSpPr/>
          <p:nvPr/>
        </p:nvCxnSpPr>
        <p:spPr>
          <a:xfrm>
            <a:off x="7221210" y="1929036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>
            <a:off x="7221210" y="1929036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>
            <a:off x="7221210" y="1929036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/>
          <p:nvPr/>
        </p:nvCxnSpPr>
        <p:spPr>
          <a:xfrm>
            <a:off x="7221210" y="1929036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/>
          <p:cNvCxnSpPr/>
          <p:nvPr/>
        </p:nvCxnSpPr>
        <p:spPr>
          <a:xfrm flipV="1">
            <a:off x="7915970" y="1908312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 flipV="1">
            <a:off x="7915970" y="1908311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/>
          <p:cNvCxnSpPr>
            <a:endCxn id="407" idx="2"/>
          </p:cNvCxnSpPr>
          <p:nvPr/>
        </p:nvCxnSpPr>
        <p:spPr>
          <a:xfrm>
            <a:off x="7949179" y="1909271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>
            <a:endCxn id="408" idx="2"/>
          </p:cNvCxnSpPr>
          <p:nvPr/>
        </p:nvCxnSpPr>
        <p:spPr>
          <a:xfrm>
            <a:off x="7952848" y="1915044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/>
          <p:cNvCxnSpPr/>
          <p:nvPr/>
        </p:nvCxnSpPr>
        <p:spPr>
          <a:xfrm flipV="1">
            <a:off x="7915971" y="1908310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/>
          <p:cNvCxnSpPr/>
          <p:nvPr/>
        </p:nvCxnSpPr>
        <p:spPr>
          <a:xfrm flipV="1">
            <a:off x="7915971" y="1906460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/>
          <p:cNvCxnSpPr>
            <a:stCxn id="410" idx="3"/>
          </p:cNvCxnSpPr>
          <p:nvPr/>
        </p:nvCxnSpPr>
        <p:spPr>
          <a:xfrm flipV="1">
            <a:off x="8573549" y="1936773"/>
            <a:ext cx="46835" cy="233601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 flipV="1">
            <a:off x="8571364" y="1936774"/>
            <a:ext cx="49020" cy="110369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" name="Rounded Rectangle 426"/>
          <p:cNvSpPr/>
          <p:nvPr/>
        </p:nvSpPr>
        <p:spPr>
          <a:xfrm>
            <a:off x="7659647" y="3030755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8" name="Oval 427"/>
          <p:cNvSpPr/>
          <p:nvPr/>
        </p:nvSpPr>
        <p:spPr>
          <a:xfrm>
            <a:off x="7761865" y="2949240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9" name="Triangle 428"/>
          <p:cNvSpPr/>
          <p:nvPr/>
        </p:nvSpPr>
        <p:spPr>
          <a:xfrm>
            <a:off x="7539065" y="2947338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Triangle 429"/>
          <p:cNvSpPr/>
          <p:nvPr/>
        </p:nvSpPr>
        <p:spPr>
          <a:xfrm>
            <a:off x="7737662" y="3494072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Oval 430"/>
          <p:cNvSpPr/>
          <p:nvPr/>
        </p:nvSpPr>
        <p:spPr>
          <a:xfrm>
            <a:off x="7598856" y="357803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2" name="Rounded Rectangle 431"/>
          <p:cNvSpPr/>
          <p:nvPr/>
        </p:nvSpPr>
        <p:spPr>
          <a:xfrm>
            <a:off x="7693668" y="3591226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3" name="Triangle 432"/>
          <p:cNvSpPr/>
          <p:nvPr/>
        </p:nvSpPr>
        <p:spPr>
          <a:xfrm>
            <a:off x="7540308" y="348270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4" name="Triangle 433"/>
          <p:cNvSpPr/>
          <p:nvPr/>
        </p:nvSpPr>
        <p:spPr>
          <a:xfrm>
            <a:off x="7595392" y="245562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5" name="Oval 434"/>
          <p:cNvSpPr/>
          <p:nvPr/>
        </p:nvSpPr>
        <p:spPr>
          <a:xfrm>
            <a:off x="7719932" y="2472701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6" name="Oval 435"/>
          <p:cNvSpPr/>
          <p:nvPr/>
        </p:nvSpPr>
        <p:spPr>
          <a:xfrm>
            <a:off x="7532467" y="2387789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7" name="Triangle 436"/>
          <p:cNvSpPr/>
          <p:nvPr/>
        </p:nvSpPr>
        <p:spPr>
          <a:xfrm>
            <a:off x="7661384" y="2377375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8" name="Triangle 437"/>
          <p:cNvSpPr/>
          <p:nvPr/>
        </p:nvSpPr>
        <p:spPr>
          <a:xfrm>
            <a:off x="7576700" y="4188842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9" name="Rounded Rectangle 438"/>
          <p:cNvSpPr/>
          <p:nvPr/>
        </p:nvSpPr>
        <p:spPr>
          <a:xfrm>
            <a:off x="7561787" y="428593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" name="Rounded Rectangle 439"/>
          <p:cNvSpPr/>
          <p:nvPr/>
        </p:nvSpPr>
        <p:spPr>
          <a:xfrm>
            <a:off x="7685551" y="4233499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1" name="Rounded Rectangle 440"/>
          <p:cNvSpPr/>
          <p:nvPr/>
        </p:nvSpPr>
        <p:spPr>
          <a:xfrm>
            <a:off x="8265791" y="29370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2" name="Rounded Rectangle 441"/>
          <p:cNvSpPr/>
          <p:nvPr/>
        </p:nvSpPr>
        <p:spPr>
          <a:xfrm>
            <a:off x="8299294" y="304405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3" name="Rounded Rectangle 442"/>
          <p:cNvSpPr/>
          <p:nvPr/>
        </p:nvSpPr>
        <p:spPr>
          <a:xfrm>
            <a:off x="8407944" y="302354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4" name="Rounded Rectangle 443"/>
          <p:cNvSpPr/>
          <p:nvPr/>
        </p:nvSpPr>
        <p:spPr>
          <a:xfrm>
            <a:off x="8401458" y="292686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5" name="Triangle 444"/>
          <p:cNvSpPr/>
          <p:nvPr/>
        </p:nvSpPr>
        <p:spPr>
          <a:xfrm>
            <a:off x="8293126" y="4280947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6" name="Triangle 445"/>
          <p:cNvSpPr/>
          <p:nvPr/>
        </p:nvSpPr>
        <p:spPr>
          <a:xfrm>
            <a:off x="8400905" y="4152118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7" name="Triangle 446"/>
          <p:cNvSpPr/>
          <p:nvPr/>
        </p:nvSpPr>
        <p:spPr>
          <a:xfrm>
            <a:off x="8277734" y="417843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8" name="Triangle 447"/>
          <p:cNvSpPr/>
          <p:nvPr/>
        </p:nvSpPr>
        <p:spPr>
          <a:xfrm>
            <a:off x="8381367" y="425123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" y="0"/>
            <a:ext cx="22616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261630" y="0"/>
            <a:ext cx="68823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Bebas Neue Regular"/>
                <a:ea typeface="+mj-ea"/>
                <a:cs typeface="Bebas Neue Regular"/>
              </a:defRPr>
            </a:lvl1pPr>
          </a:lstStyle>
          <a:p>
            <a:pPr algn="ctr"/>
            <a:r>
              <a:rPr lang="en-US" dirty="0" smtClean="0">
                <a:solidFill>
                  <a:srgbClr val="E17100"/>
                </a:solidFill>
              </a:rPr>
              <a:t>Execution models: </a:t>
            </a:r>
            <a:r>
              <a:rPr lang="en-US" dirty="0" smtClean="0"/>
              <a:t>Micro-batch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96335" y="196467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396335" y="2290755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396914" y="30501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396914" y="3364950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1405430" y="2290755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1405430" y="3050121"/>
            <a:ext cx="190009" cy="190009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/>
          <p:cNvCxnSpPr>
            <a:endCxn id="70" idx="2"/>
          </p:cNvCxnSpPr>
          <p:nvPr/>
        </p:nvCxnSpPr>
        <p:spPr>
          <a:xfrm>
            <a:off x="586923" y="2059676"/>
            <a:ext cx="818507" cy="32608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9" idx="6"/>
            <a:endCxn id="71" idx="2"/>
          </p:cNvCxnSpPr>
          <p:nvPr/>
        </p:nvCxnSpPr>
        <p:spPr>
          <a:xfrm flipV="1">
            <a:off x="586923" y="3145127"/>
            <a:ext cx="818507" cy="314826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7" idx="6"/>
            <a:endCxn id="70" idx="2"/>
          </p:cNvCxnSpPr>
          <p:nvPr/>
        </p:nvCxnSpPr>
        <p:spPr>
          <a:xfrm>
            <a:off x="586342" y="2385759"/>
            <a:ext cx="819086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8" idx="6"/>
            <a:endCxn id="71" idx="2"/>
          </p:cNvCxnSpPr>
          <p:nvPr/>
        </p:nvCxnSpPr>
        <p:spPr>
          <a:xfrm>
            <a:off x="586923" y="3145127"/>
            <a:ext cx="818507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8" idx="6"/>
            <a:endCxn id="70" idx="2"/>
          </p:cNvCxnSpPr>
          <p:nvPr/>
        </p:nvCxnSpPr>
        <p:spPr>
          <a:xfrm flipV="1">
            <a:off x="586923" y="2385760"/>
            <a:ext cx="818507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9" idx="6"/>
            <a:endCxn id="70" idx="2"/>
          </p:cNvCxnSpPr>
          <p:nvPr/>
        </p:nvCxnSpPr>
        <p:spPr>
          <a:xfrm flipV="1">
            <a:off x="586923" y="2385760"/>
            <a:ext cx="818507" cy="1074195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7" idx="6"/>
            <a:endCxn id="71" idx="2"/>
          </p:cNvCxnSpPr>
          <p:nvPr/>
        </p:nvCxnSpPr>
        <p:spPr>
          <a:xfrm>
            <a:off x="586342" y="2385760"/>
            <a:ext cx="819086" cy="759368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6" idx="6"/>
            <a:endCxn id="71" idx="2"/>
          </p:cNvCxnSpPr>
          <p:nvPr/>
        </p:nvCxnSpPr>
        <p:spPr>
          <a:xfrm>
            <a:off x="586342" y="2059675"/>
            <a:ext cx="819086" cy="1085451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 rot="5400000">
            <a:off x="429028" y="2467655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 dirty="0">
              <a:latin typeface="Open Sans Cond Light"/>
              <a:cs typeface="Open Sans Cond Light"/>
            </a:endParaRPr>
          </a:p>
        </p:txBody>
      </p:sp>
      <p:sp>
        <p:nvSpPr>
          <p:cNvPr id="81" name="Rectangle 80"/>
          <p:cNvSpPr/>
          <p:nvPr/>
        </p:nvSpPr>
        <p:spPr>
          <a:xfrm rot="5400000">
            <a:off x="1416943" y="2467656"/>
            <a:ext cx="438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smtClean="0">
                <a:latin typeface="Open Sans Cond Light"/>
                <a:cs typeface="Open Sans Cond Light"/>
              </a:rPr>
              <a:t>…</a:t>
            </a:r>
            <a:endParaRPr lang="en-US" sz="3200" b="1" dirty="0">
              <a:latin typeface="Open Sans Cond Light"/>
              <a:cs typeface="Open Sans Cond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5779" y="855786"/>
            <a:ext cx="795089" cy="734904"/>
            <a:chOff x="3734124" y="1555850"/>
            <a:chExt cx="1720526" cy="1590289"/>
          </a:xfrm>
        </p:grpSpPr>
        <p:sp>
          <p:nvSpPr>
            <p:cNvPr id="83" name="Oval 82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Arrow Connector 88"/>
            <p:cNvCxnSpPr>
              <a:endCxn id="87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6"/>
              <a:endCxn id="87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6"/>
              <a:endCxn id="88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6"/>
              <a:endCxn id="87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6" idx="6"/>
              <a:endCxn id="87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4" idx="6"/>
              <a:endCxn id="88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3" idx="6"/>
              <a:endCxn id="88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355503" y="862111"/>
            <a:ext cx="795089" cy="734904"/>
            <a:chOff x="3734124" y="1555850"/>
            <a:chExt cx="1720526" cy="1590289"/>
          </a:xfrm>
        </p:grpSpPr>
        <p:sp>
          <p:nvSpPr>
            <p:cNvPr id="100" name="Oval 9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7" name="Straight Arrow Connector 106"/>
            <p:cNvCxnSpPr>
              <a:endCxn id="104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3" idx="6"/>
              <a:endCxn id="105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1" idx="6"/>
              <a:endCxn id="104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2" idx="6"/>
              <a:endCxn id="105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2" idx="6"/>
              <a:endCxn id="104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03" idx="6"/>
              <a:endCxn id="104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1" idx="6"/>
              <a:endCxn id="105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0" idx="6"/>
              <a:endCxn id="105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768279" y="876965"/>
            <a:ext cx="795089" cy="734904"/>
            <a:chOff x="3734124" y="1555850"/>
            <a:chExt cx="1720526" cy="1590289"/>
          </a:xfrm>
        </p:grpSpPr>
        <p:sp>
          <p:nvSpPr>
            <p:cNvPr id="120" name="Oval 119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Straight Arrow Connector 127"/>
            <p:cNvCxnSpPr>
              <a:endCxn id="126" idx="2"/>
            </p:cNvCxnSpPr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5" idx="6"/>
              <a:endCxn id="127" idx="2"/>
            </p:cNvCxnSpPr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3" idx="6"/>
              <a:endCxn id="126" idx="2"/>
            </p:cNvCxnSpPr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4" idx="6"/>
              <a:endCxn id="127" idx="2"/>
            </p:cNvCxnSpPr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24" idx="6"/>
              <a:endCxn id="126" idx="2"/>
            </p:cNvCxnSpPr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25" idx="6"/>
              <a:endCxn id="126" idx="3"/>
            </p:cNvCxnSpPr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23" idx="6"/>
              <a:endCxn id="127" idx="2"/>
            </p:cNvCxnSpPr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0" idx="6"/>
              <a:endCxn id="127" idx="2"/>
            </p:cNvCxnSpPr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2293782"/>
            <a:ext cx="387804" cy="38780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2860487"/>
            <a:ext cx="387804" cy="38780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3406289"/>
            <a:ext cx="387804" cy="38780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56" y="4100999"/>
            <a:ext cx="387804" cy="387804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 rot="5400000">
            <a:off x="2562634" y="3717434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2400" b="1" smtClean="0">
                <a:latin typeface="Open Sans Cond Light"/>
                <a:cs typeface="Open Sans Cond Light"/>
              </a:rPr>
              <a:t>…</a:t>
            </a:r>
            <a:endParaRPr lang="en-US" sz="2400" b="1" dirty="0">
              <a:latin typeface="Open Sans Cond Light"/>
              <a:cs typeface="Open Sans Cond Light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035947" y="238102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48" name="Oval 147"/>
          <p:cNvSpPr/>
          <p:nvPr/>
        </p:nvSpPr>
        <p:spPr>
          <a:xfrm>
            <a:off x="3038119" y="2936828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3035947" y="3490293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51" name="Oval 150"/>
          <p:cNvSpPr/>
          <p:nvPr/>
        </p:nvSpPr>
        <p:spPr>
          <a:xfrm>
            <a:off x="3035947" y="4174649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52" name="Right Arrow 151"/>
          <p:cNvSpPr/>
          <p:nvPr/>
        </p:nvSpPr>
        <p:spPr>
          <a:xfrm>
            <a:off x="3270460" y="2288409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ight Arrow 153"/>
          <p:cNvSpPr/>
          <p:nvPr/>
        </p:nvSpPr>
        <p:spPr>
          <a:xfrm>
            <a:off x="3286364" y="2845424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ight Arrow 154"/>
          <p:cNvSpPr/>
          <p:nvPr/>
        </p:nvSpPr>
        <p:spPr>
          <a:xfrm>
            <a:off x="3282290" y="339739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ight Arrow 156"/>
          <p:cNvSpPr/>
          <p:nvPr/>
        </p:nvSpPr>
        <p:spPr>
          <a:xfrm>
            <a:off x="3282290" y="4094937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Oval 157"/>
          <p:cNvSpPr/>
          <p:nvPr/>
        </p:nvSpPr>
        <p:spPr>
          <a:xfrm>
            <a:off x="3776993" y="2943135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60" name="Oval 159"/>
          <p:cNvSpPr/>
          <p:nvPr/>
        </p:nvSpPr>
        <p:spPr>
          <a:xfrm>
            <a:off x="3786313" y="416914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61" name="Right Arrow 160"/>
          <p:cNvSpPr/>
          <p:nvPr/>
        </p:nvSpPr>
        <p:spPr>
          <a:xfrm>
            <a:off x="4000157" y="2849097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ight Arrow 162"/>
          <p:cNvSpPr/>
          <p:nvPr/>
        </p:nvSpPr>
        <p:spPr>
          <a:xfrm>
            <a:off x="4018163" y="4088945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31" y="1745837"/>
            <a:ext cx="387804" cy="387804"/>
          </a:xfrm>
          <a:prstGeom prst="rect">
            <a:avLst/>
          </a:prstGeom>
        </p:spPr>
      </p:pic>
      <p:cxnSp>
        <p:nvCxnSpPr>
          <p:cNvPr id="167" name="Straight Arrow Connector 166"/>
          <p:cNvCxnSpPr>
            <a:stCxn id="166" idx="1"/>
            <a:endCxn id="147" idx="2"/>
          </p:cNvCxnSpPr>
          <p:nvPr/>
        </p:nvCxnSpPr>
        <p:spPr>
          <a:xfrm>
            <a:off x="2966044" y="1926174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6" idx="1"/>
            <a:endCxn id="148" idx="2"/>
          </p:cNvCxnSpPr>
          <p:nvPr/>
        </p:nvCxnSpPr>
        <p:spPr>
          <a:xfrm>
            <a:off x="2966044" y="1926174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66" idx="1"/>
            <a:endCxn id="149" idx="3"/>
          </p:cNvCxnSpPr>
          <p:nvPr/>
        </p:nvCxnSpPr>
        <p:spPr>
          <a:xfrm>
            <a:off x="2966044" y="1926174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6" idx="1"/>
            <a:endCxn id="151" idx="2"/>
          </p:cNvCxnSpPr>
          <p:nvPr/>
        </p:nvCxnSpPr>
        <p:spPr>
          <a:xfrm>
            <a:off x="2966044" y="1926174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52" idx="3"/>
          </p:cNvCxnSpPr>
          <p:nvPr/>
        </p:nvCxnSpPr>
        <p:spPr>
          <a:xfrm flipV="1">
            <a:off x="3660804" y="1905450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54" idx="3"/>
          </p:cNvCxnSpPr>
          <p:nvPr/>
        </p:nvCxnSpPr>
        <p:spPr>
          <a:xfrm flipV="1">
            <a:off x="3660804" y="1905449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endCxn id="158" idx="2"/>
          </p:cNvCxnSpPr>
          <p:nvPr/>
        </p:nvCxnSpPr>
        <p:spPr>
          <a:xfrm>
            <a:off x="3696198" y="1929036"/>
            <a:ext cx="80795" cy="110910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endCxn id="160" idx="2"/>
          </p:cNvCxnSpPr>
          <p:nvPr/>
        </p:nvCxnSpPr>
        <p:spPr>
          <a:xfrm>
            <a:off x="3686784" y="1929036"/>
            <a:ext cx="99529" cy="23351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>
            <a:stCxn id="155" idx="3"/>
          </p:cNvCxnSpPr>
          <p:nvPr/>
        </p:nvCxnSpPr>
        <p:spPr>
          <a:xfrm flipV="1">
            <a:off x="3660805" y="1905448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57" idx="3"/>
          </p:cNvCxnSpPr>
          <p:nvPr/>
        </p:nvCxnSpPr>
        <p:spPr>
          <a:xfrm flipV="1">
            <a:off x="3660805" y="1903598"/>
            <a:ext cx="33207" cy="237232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>
            <a:stCxn id="161" idx="3"/>
          </p:cNvCxnSpPr>
          <p:nvPr/>
        </p:nvCxnSpPr>
        <p:spPr>
          <a:xfrm flipV="1">
            <a:off x="4323374" y="1922115"/>
            <a:ext cx="66143" cy="110796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163" idx="3"/>
          </p:cNvCxnSpPr>
          <p:nvPr/>
        </p:nvCxnSpPr>
        <p:spPr>
          <a:xfrm flipV="1">
            <a:off x="4318383" y="1936773"/>
            <a:ext cx="67776" cy="233315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61" idx="3"/>
            <a:endCxn id="314" idx="2"/>
          </p:cNvCxnSpPr>
          <p:nvPr/>
        </p:nvCxnSpPr>
        <p:spPr>
          <a:xfrm flipV="1">
            <a:off x="4323374" y="2806612"/>
            <a:ext cx="25757" cy="223467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2" y="1128299"/>
            <a:ext cx="22616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Group by user,</a:t>
            </a:r>
          </a:p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run anomaly detection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7206445" y="848687"/>
            <a:ext cx="795089" cy="734904"/>
            <a:chOff x="3734124" y="1555850"/>
            <a:chExt cx="1720526" cy="1590289"/>
          </a:xfrm>
        </p:grpSpPr>
        <p:sp>
          <p:nvSpPr>
            <p:cNvPr id="121" name="Oval 120"/>
            <p:cNvSpPr/>
            <p:nvPr/>
          </p:nvSpPr>
          <p:spPr>
            <a:xfrm>
              <a:off x="3848567" y="155585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848567" y="1881935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3849146" y="2641301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146" y="2956130"/>
              <a:ext cx="190009" cy="19000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57662" y="1881935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57662" y="2641301"/>
              <a:ext cx="190009" cy="190009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4039155" y="1650857"/>
              <a:ext cx="818507" cy="32608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4039155" y="2736308"/>
              <a:ext cx="818507" cy="3148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4038576" y="1976940"/>
              <a:ext cx="81908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>
              <a:off x="4039155" y="2736308"/>
              <a:ext cx="81850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4039155" y="1976940"/>
              <a:ext cx="818507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4039155" y="2044118"/>
              <a:ext cx="846334" cy="100701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038576" y="1976940"/>
              <a:ext cx="819086" cy="75936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4038576" y="1650855"/>
              <a:ext cx="819086" cy="108545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/>
            <p:nvPr/>
          </p:nvSpPr>
          <p:spPr>
            <a:xfrm rot="5400000">
              <a:off x="3761875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4749790" y="1984916"/>
              <a:ext cx="677110" cy="732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1600" b="1" smtClean="0">
                  <a:latin typeface="Open Sans Cond Light"/>
                  <a:cs typeface="Open Sans Cond Light"/>
                </a:rPr>
                <a:t>…</a:t>
              </a:r>
              <a:endParaRPr lang="en-US" sz="1600" b="1" dirty="0">
                <a:latin typeface="Open Sans Cond Light"/>
                <a:cs typeface="Open Sans Cond Light"/>
              </a:endParaRPr>
            </a:p>
          </p:txBody>
        </p:sp>
      </p:grpSp>
      <p:sp>
        <p:nvSpPr>
          <p:cNvPr id="181" name="Oval 180"/>
          <p:cNvSpPr/>
          <p:nvPr/>
        </p:nvSpPr>
        <p:spPr>
          <a:xfrm>
            <a:off x="4456062" y="2381021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3" name="Oval 182"/>
          <p:cNvSpPr/>
          <p:nvPr/>
        </p:nvSpPr>
        <p:spPr>
          <a:xfrm>
            <a:off x="4458234" y="2936827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4" name="Oval 183"/>
          <p:cNvSpPr/>
          <p:nvPr/>
        </p:nvSpPr>
        <p:spPr>
          <a:xfrm>
            <a:off x="4456062" y="3490292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6" name="Oval 185"/>
          <p:cNvSpPr/>
          <p:nvPr/>
        </p:nvSpPr>
        <p:spPr>
          <a:xfrm>
            <a:off x="4456062" y="4174648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87" name="Right Arrow 186"/>
          <p:cNvSpPr/>
          <p:nvPr/>
        </p:nvSpPr>
        <p:spPr>
          <a:xfrm>
            <a:off x="4690575" y="2288408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Right Arrow 188"/>
          <p:cNvSpPr/>
          <p:nvPr/>
        </p:nvSpPr>
        <p:spPr>
          <a:xfrm>
            <a:off x="4706479" y="2845423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ight Arrow 189"/>
          <p:cNvSpPr/>
          <p:nvPr/>
        </p:nvSpPr>
        <p:spPr>
          <a:xfrm>
            <a:off x="4702405" y="3397395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Right Arrow 191"/>
          <p:cNvSpPr/>
          <p:nvPr/>
        </p:nvSpPr>
        <p:spPr>
          <a:xfrm>
            <a:off x="4702405" y="4094936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Oval 192"/>
          <p:cNvSpPr/>
          <p:nvPr/>
        </p:nvSpPr>
        <p:spPr>
          <a:xfrm>
            <a:off x="5197108" y="2943134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94" name="Oval 193"/>
          <p:cNvSpPr/>
          <p:nvPr/>
        </p:nvSpPr>
        <p:spPr>
          <a:xfrm>
            <a:off x="5206428" y="4169148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195" name="Right Arrow 194"/>
          <p:cNvSpPr/>
          <p:nvPr/>
        </p:nvSpPr>
        <p:spPr>
          <a:xfrm>
            <a:off x="5420272" y="2837896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ight Arrow 195"/>
          <p:cNvSpPr/>
          <p:nvPr/>
        </p:nvSpPr>
        <p:spPr>
          <a:xfrm>
            <a:off x="5438278" y="4088944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4386159" y="1926173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4386159" y="1926173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4386159" y="1926173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endCxn id="186" idx="2"/>
          </p:cNvCxnSpPr>
          <p:nvPr/>
        </p:nvCxnSpPr>
        <p:spPr>
          <a:xfrm>
            <a:off x="4386159" y="1926173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5080919" y="1905449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5080919" y="1905448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endCxn id="193" idx="2"/>
          </p:cNvCxnSpPr>
          <p:nvPr/>
        </p:nvCxnSpPr>
        <p:spPr>
          <a:xfrm>
            <a:off x="5114128" y="1906408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endCxn id="194" idx="2"/>
          </p:cNvCxnSpPr>
          <p:nvPr/>
        </p:nvCxnSpPr>
        <p:spPr>
          <a:xfrm>
            <a:off x="5117797" y="1912181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5080920" y="1905447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5080920" y="1905449"/>
            <a:ext cx="39427" cy="261490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95" idx="3"/>
          </p:cNvCxnSpPr>
          <p:nvPr/>
        </p:nvCxnSpPr>
        <p:spPr>
          <a:xfrm flipV="1">
            <a:off x="5743489" y="1922710"/>
            <a:ext cx="41844" cy="109616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96" idx="3"/>
          </p:cNvCxnSpPr>
          <p:nvPr/>
        </p:nvCxnSpPr>
        <p:spPr>
          <a:xfrm flipV="1">
            <a:off x="5738498" y="1922711"/>
            <a:ext cx="46835" cy="234721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Oval 213"/>
          <p:cNvSpPr/>
          <p:nvPr/>
        </p:nvSpPr>
        <p:spPr>
          <a:xfrm>
            <a:off x="5876176" y="2380426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5" name="Oval 214"/>
          <p:cNvSpPr/>
          <p:nvPr/>
        </p:nvSpPr>
        <p:spPr>
          <a:xfrm>
            <a:off x="5878348" y="2936232"/>
            <a:ext cx="190009" cy="19000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6" name="Oval 215"/>
          <p:cNvSpPr/>
          <p:nvPr/>
        </p:nvSpPr>
        <p:spPr>
          <a:xfrm>
            <a:off x="5876176" y="3489697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7" name="Oval 216"/>
          <p:cNvSpPr/>
          <p:nvPr/>
        </p:nvSpPr>
        <p:spPr>
          <a:xfrm>
            <a:off x="5876176" y="4203370"/>
            <a:ext cx="190009" cy="190009"/>
          </a:xfrm>
          <a:prstGeom prst="ellipse">
            <a:avLst/>
          </a:prstGeom>
          <a:solidFill>
            <a:srgbClr val="F69647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18" name="Right Arrow 217"/>
          <p:cNvSpPr/>
          <p:nvPr/>
        </p:nvSpPr>
        <p:spPr>
          <a:xfrm>
            <a:off x="6110689" y="2287813"/>
            <a:ext cx="390344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Right Arrow 218"/>
          <p:cNvSpPr/>
          <p:nvPr/>
        </p:nvSpPr>
        <p:spPr>
          <a:xfrm>
            <a:off x="6126593" y="2844828"/>
            <a:ext cx="37444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ight Arrow 219"/>
          <p:cNvSpPr/>
          <p:nvPr/>
        </p:nvSpPr>
        <p:spPr>
          <a:xfrm>
            <a:off x="6122519" y="3396800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Right Arrow 220"/>
          <p:cNvSpPr/>
          <p:nvPr/>
        </p:nvSpPr>
        <p:spPr>
          <a:xfrm>
            <a:off x="6122519" y="4094341"/>
            <a:ext cx="378515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Oval 221"/>
          <p:cNvSpPr/>
          <p:nvPr/>
        </p:nvSpPr>
        <p:spPr>
          <a:xfrm>
            <a:off x="6617222" y="2942539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6626542" y="4168553"/>
            <a:ext cx="190009" cy="19000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/>
          </a:p>
        </p:txBody>
      </p:sp>
      <p:sp>
        <p:nvSpPr>
          <p:cNvPr id="224" name="Right Arrow 223"/>
          <p:cNvSpPr/>
          <p:nvPr/>
        </p:nvSpPr>
        <p:spPr>
          <a:xfrm>
            <a:off x="6840386" y="2837301"/>
            <a:ext cx="323217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Right Arrow 224"/>
          <p:cNvSpPr/>
          <p:nvPr/>
        </p:nvSpPr>
        <p:spPr>
          <a:xfrm>
            <a:off x="6858392" y="4077149"/>
            <a:ext cx="300220" cy="361963"/>
          </a:xfrm>
          <a:prstGeom prst="rightArrow">
            <a:avLst>
              <a:gd name="adj1" fmla="val 5759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6" name="Straight Arrow Connector 225"/>
          <p:cNvCxnSpPr/>
          <p:nvPr/>
        </p:nvCxnSpPr>
        <p:spPr>
          <a:xfrm>
            <a:off x="5806273" y="1925578"/>
            <a:ext cx="69903" cy="54985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806273" y="1925578"/>
            <a:ext cx="72075" cy="110565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>
            <a:off x="5806273" y="1925578"/>
            <a:ext cx="97729" cy="172630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endCxn id="217" idx="2"/>
          </p:cNvCxnSpPr>
          <p:nvPr/>
        </p:nvCxnSpPr>
        <p:spPr>
          <a:xfrm>
            <a:off x="5806273" y="1954895"/>
            <a:ext cx="69903" cy="23434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6501033" y="1904854"/>
            <a:ext cx="25980" cy="56394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6501033" y="1904853"/>
            <a:ext cx="25980" cy="112095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endCxn id="222" idx="2"/>
          </p:cNvCxnSpPr>
          <p:nvPr/>
        </p:nvCxnSpPr>
        <p:spPr>
          <a:xfrm>
            <a:off x="6534242" y="1905813"/>
            <a:ext cx="82980" cy="113173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endCxn id="223" idx="2"/>
          </p:cNvCxnSpPr>
          <p:nvPr/>
        </p:nvCxnSpPr>
        <p:spPr>
          <a:xfrm>
            <a:off x="6537911" y="1911586"/>
            <a:ext cx="88631" cy="235197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501034" y="1904852"/>
            <a:ext cx="33207" cy="16729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6501034" y="1904854"/>
            <a:ext cx="39427" cy="261490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225" idx="3"/>
          </p:cNvCxnSpPr>
          <p:nvPr/>
        </p:nvCxnSpPr>
        <p:spPr>
          <a:xfrm flipV="1">
            <a:off x="7158612" y="1922116"/>
            <a:ext cx="46835" cy="233601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V="1">
            <a:off x="7156427" y="1922115"/>
            <a:ext cx="49020" cy="110369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Rounded Rectangle 263"/>
          <p:cNvSpPr/>
          <p:nvPr/>
        </p:nvSpPr>
        <p:spPr>
          <a:xfrm>
            <a:off x="3404481" y="3027893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Oval 264"/>
          <p:cNvSpPr/>
          <p:nvPr/>
        </p:nvSpPr>
        <p:spPr>
          <a:xfrm>
            <a:off x="3506699" y="2946378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riangle 265"/>
          <p:cNvSpPr/>
          <p:nvPr/>
        </p:nvSpPr>
        <p:spPr>
          <a:xfrm>
            <a:off x="3283899" y="2944476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Triangle 266"/>
          <p:cNvSpPr/>
          <p:nvPr/>
        </p:nvSpPr>
        <p:spPr>
          <a:xfrm>
            <a:off x="3482496" y="3491210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Oval 267"/>
          <p:cNvSpPr/>
          <p:nvPr/>
        </p:nvSpPr>
        <p:spPr>
          <a:xfrm>
            <a:off x="3343690" y="357516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Rounded Rectangle 268"/>
          <p:cNvSpPr/>
          <p:nvPr/>
        </p:nvSpPr>
        <p:spPr>
          <a:xfrm>
            <a:off x="3438502" y="358836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0" name="Triangle 269"/>
          <p:cNvSpPr/>
          <p:nvPr/>
        </p:nvSpPr>
        <p:spPr>
          <a:xfrm>
            <a:off x="3285142" y="347984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Triangle 270"/>
          <p:cNvSpPr/>
          <p:nvPr/>
        </p:nvSpPr>
        <p:spPr>
          <a:xfrm>
            <a:off x="3340226" y="2452764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Oval 271"/>
          <p:cNvSpPr/>
          <p:nvPr/>
        </p:nvSpPr>
        <p:spPr>
          <a:xfrm>
            <a:off x="3464766" y="2469839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/>
          <p:cNvSpPr/>
          <p:nvPr/>
        </p:nvSpPr>
        <p:spPr>
          <a:xfrm>
            <a:off x="3277301" y="2384927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Triangle 274"/>
          <p:cNvSpPr/>
          <p:nvPr/>
        </p:nvSpPr>
        <p:spPr>
          <a:xfrm>
            <a:off x="3406218" y="2374513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" name="Triangle 275"/>
          <p:cNvSpPr/>
          <p:nvPr/>
        </p:nvSpPr>
        <p:spPr>
          <a:xfrm>
            <a:off x="3321534" y="41859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Rounded Rectangle 276"/>
          <p:cNvSpPr/>
          <p:nvPr/>
        </p:nvSpPr>
        <p:spPr>
          <a:xfrm>
            <a:off x="3306621" y="428307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Rounded Rectangle 277"/>
          <p:cNvSpPr/>
          <p:nvPr/>
        </p:nvSpPr>
        <p:spPr>
          <a:xfrm>
            <a:off x="3430385" y="4230637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Rounded Rectangle 279"/>
          <p:cNvSpPr/>
          <p:nvPr/>
        </p:nvSpPr>
        <p:spPr>
          <a:xfrm>
            <a:off x="4010625" y="293420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1" name="Rounded Rectangle 280"/>
          <p:cNvSpPr/>
          <p:nvPr/>
        </p:nvSpPr>
        <p:spPr>
          <a:xfrm>
            <a:off x="4044128" y="304119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2" name="Rounded Rectangle 281"/>
          <p:cNvSpPr/>
          <p:nvPr/>
        </p:nvSpPr>
        <p:spPr>
          <a:xfrm>
            <a:off x="4152778" y="3020682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3" name="Rounded Rectangle 282"/>
          <p:cNvSpPr/>
          <p:nvPr/>
        </p:nvSpPr>
        <p:spPr>
          <a:xfrm>
            <a:off x="4146292" y="292400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Triangle 283"/>
          <p:cNvSpPr/>
          <p:nvPr/>
        </p:nvSpPr>
        <p:spPr>
          <a:xfrm>
            <a:off x="4037960" y="427808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5" name="Triangle 284"/>
          <p:cNvSpPr/>
          <p:nvPr/>
        </p:nvSpPr>
        <p:spPr>
          <a:xfrm>
            <a:off x="4145739" y="4149256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Triangle 285"/>
          <p:cNvSpPr/>
          <p:nvPr/>
        </p:nvSpPr>
        <p:spPr>
          <a:xfrm>
            <a:off x="4022568" y="4175569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7" name="Triangle 286"/>
          <p:cNvSpPr/>
          <p:nvPr/>
        </p:nvSpPr>
        <p:spPr>
          <a:xfrm>
            <a:off x="4126201" y="424837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10361" y="2288409"/>
            <a:ext cx="477539" cy="518203"/>
            <a:chOff x="4110361" y="3264544"/>
            <a:chExt cx="477539" cy="518203"/>
          </a:xfrm>
        </p:grpSpPr>
        <p:sp>
          <p:nvSpPr>
            <p:cNvPr id="314" name="Rounded Rectangle 313"/>
            <p:cNvSpPr/>
            <p:nvPr/>
          </p:nvSpPr>
          <p:spPr>
            <a:xfrm>
              <a:off x="4110361" y="3264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187374" y="3340924"/>
              <a:ext cx="371708" cy="361963"/>
              <a:chOff x="3825281" y="3656067"/>
              <a:chExt cx="371708" cy="361963"/>
            </a:xfrm>
          </p:grpSpPr>
          <p:cxnSp>
            <p:nvCxnSpPr>
              <p:cNvPr id="288" name="Straight Arrow Connector 287"/>
              <p:cNvCxnSpPr/>
              <p:nvPr/>
            </p:nvCxnSpPr>
            <p:spPr>
              <a:xfrm flipV="1">
                <a:off x="3825281" y="3656067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>
                <a:off x="3831030" y="4018029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3" name="Rounded Rectangle 292"/>
              <p:cNvSpPr/>
              <p:nvPr/>
            </p:nvSpPr>
            <p:spPr>
              <a:xfrm>
                <a:off x="3853846" y="3961966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Rounded Rectangle 294"/>
              <p:cNvSpPr/>
              <p:nvPr/>
            </p:nvSpPr>
            <p:spPr>
              <a:xfrm>
                <a:off x="3920109" y="3962940"/>
                <a:ext cx="45719" cy="4571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Rounded Rectangle 295"/>
              <p:cNvSpPr/>
              <p:nvPr/>
            </p:nvSpPr>
            <p:spPr>
              <a:xfrm>
                <a:off x="3853846" y="3909880"/>
                <a:ext cx="45719" cy="4571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Rounded Rectangle 296"/>
              <p:cNvSpPr/>
              <p:nvPr/>
            </p:nvSpPr>
            <p:spPr>
              <a:xfrm>
                <a:off x="4042375" y="3959577"/>
                <a:ext cx="45719" cy="4571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110361" y="3525544"/>
            <a:ext cx="477539" cy="518203"/>
            <a:chOff x="4110361" y="3525544"/>
            <a:chExt cx="477539" cy="518203"/>
          </a:xfrm>
        </p:grpSpPr>
        <p:sp>
          <p:nvSpPr>
            <p:cNvPr id="357" name="Rounded Rectangle 356"/>
            <p:cNvSpPr/>
            <p:nvPr/>
          </p:nvSpPr>
          <p:spPr>
            <a:xfrm>
              <a:off x="4110361" y="3525544"/>
              <a:ext cx="477539" cy="518203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A6A6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187374" y="3607192"/>
              <a:ext cx="371708" cy="361963"/>
              <a:chOff x="3811489" y="4531473"/>
              <a:chExt cx="371708" cy="361963"/>
            </a:xfrm>
          </p:grpSpPr>
          <p:cxnSp>
            <p:nvCxnSpPr>
              <p:cNvPr id="290" name="Straight Arrow Connector 289"/>
              <p:cNvCxnSpPr/>
              <p:nvPr/>
            </p:nvCxnSpPr>
            <p:spPr>
              <a:xfrm flipV="1">
                <a:off x="3811489" y="4531473"/>
                <a:ext cx="0" cy="361963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/>
              <p:nvPr/>
            </p:nvCxnSpPr>
            <p:spPr>
              <a:xfrm>
                <a:off x="3817238" y="4893435"/>
                <a:ext cx="365959" cy="0"/>
              </a:xfrm>
              <a:prstGeom prst="straightConnector1">
                <a:avLst/>
              </a:prstGeom>
              <a:ln w="6350" cmpd="sng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2" name="Triangle 291"/>
              <p:cNvSpPr/>
              <p:nvPr/>
            </p:nvSpPr>
            <p:spPr>
              <a:xfrm>
                <a:off x="3975142" y="4825338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Triangle 293"/>
              <p:cNvSpPr/>
              <p:nvPr/>
            </p:nvSpPr>
            <p:spPr>
              <a:xfrm>
                <a:off x="3911366" y="4825338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Triangle 297"/>
              <p:cNvSpPr/>
              <p:nvPr/>
            </p:nvSpPr>
            <p:spPr>
              <a:xfrm>
                <a:off x="3975142" y="4766803"/>
                <a:ext cx="60435" cy="5209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Triangle 300"/>
              <p:cNvSpPr/>
              <p:nvPr/>
            </p:nvSpPr>
            <p:spPr>
              <a:xfrm>
                <a:off x="3914707" y="4766803"/>
                <a:ext cx="60435" cy="5209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17" name="Triangle 316"/>
          <p:cNvSpPr/>
          <p:nvPr/>
        </p:nvSpPr>
        <p:spPr>
          <a:xfrm>
            <a:off x="4768549" y="2920465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Rounded Rectangle 317"/>
          <p:cNvSpPr/>
          <p:nvPr/>
        </p:nvSpPr>
        <p:spPr>
          <a:xfrm>
            <a:off x="4873141" y="2988673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9" name="Rounded Rectangle 318"/>
          <p:cNvSpPr/>
          <p:nvPr/>
        </p:nvSpPr>
        <p:spPr>
          <a:xfrm>
            <a:off x="4724555" y="3031060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1" name="Triangle 320"/>
          <p:cNvSpPr/>
          <p:nvPr/>
        </p:nvSpPr>
        <p:spPr>
          <a:xfrm>
            <a:off x="4815339" y="348068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2" name="Oval 321"/>
          <p:cNvSpPr/>
          <p:nvPr/>
        </p:nvSpPr>
        <p:spPr>
          <a:xfrm>
            <a:off x="4710956" y="352554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3" name="Rounded Rectangle 322"/>
          <p:cNvSpPr/>
          <p:nvPr/>
        </p:nvSpPr>
        <p:spPr>
          <a:xfrm>
            <a:off x="4924190" y="3546166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4" name="Oval 323"/>
          <p:cNvSpPr/>
          <p:nvPr/>
        </p:nvSpPr>
        <p:spPr>
          <a:xfrm>
            <a:off x="4861195" y="2413431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Rounded Rectangle 324"/>
          <p:cNvSpPr/>
          <p:nvPr/>
        </p:nvSpPr>
        <p:spPr>
          <a:xfrm>
            <a:off x="4763588" y="2474131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6" name="Triangle 325"/>
          <p:cNvSpPr/>
          <p:nvPr/>
        </p:nvSpPr>
        <p:spPr>
          <a:xfrm>
            <a:off x="4704194" y="237451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" name="Oval 326"/>
          <p:cNvSpPr/>
          <p:nvPr/>
        </p:nvSpPr>
        <p:spPr>
          <a:xfrm>
            <a:off x="4718958" y="4186554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8" name="Oval 327"/>
          <p:cNvSpPr/>
          <p:nvPr/>
        </p:nvSpPr>
        <p:spPr>
          <a:xfrm>
            <a:off x="4801075" y="4256293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9" name="Triangle 328"/>
          <p:cNvSpPr/>
          <p:nvPr/>
        </p:nvSpPr>
        <p:spPr>
          <a:xfrm>
            <a:off x="4899327" y="418655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0" name="Rounded Rectangle 329"/>
          <p:cNvSpPr/>
          <p:nvPr/>
        </p:nvSpPr>
        <p:spPr>
          <a:xfrm>
            <a:off x="5604388" y="2958258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Rounded Rectangle 330"/>
          <p:cNvSpPr/>
          <p:nvPr/>
        </p:nvSpPr>
        <p:spPr>
          <a:xfrm>
            <a:off x="5491940" y="3030681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2" name="Rounded Rectangle 331"/>
          <p:cNvSpPr/>
          <p:nvPr/>
        </p:nvSpPr>
        <p:spPr>
          <a:xfrm>
            <a:off x="5441576" y="2937138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Triangle 332"/>
          <p:cNvSpPr/>
          <p:nvPr/>
        </p:nvSpPr>
        <p:spPr>
          <a:xfrm>
            <a:off x="5569186" y="4149256"/>
            <a:ext cx="102066" cy="87988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4" name="Triangle 333"/>
          <p:cNvSpPr/>
          <p:nvPr/>
        </p:nvSpPr>
        <p:spPr>
          <a:xfrm>
            <a:off x="5574010" y="4254855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5" name="Triangle 334"/>
          <p:cNvSpPr/>
          <p:nvPr/>
        </p:nvSpPr>
        <p:spPr>
          <a:xfrm>
            <a:off x="5440843" y="4166867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Triangle 335"/>
          <p:cNvSpPr/>
          <p:nvPr/>
        </p:nvSpPr>
        <p:spPr>
          <a:xfrm>
            <a:off x="5443392" y="4267334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Oval 298"/>
          <p:cNvSpPr/>
          <p:nvPr/>
        </p:nvSpPr>
        <p:spPr>
          <a:xfrm>
            <a:off x="6260815" y="2373286"/>
            <a:ext cx="84185" cy="841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0" name="Triangle 299"/>
          <p:cNvSpPr/>
          <p:nvPr/>
        </p:nvSpPr>
        <p:spPr>
          <a:xfrm>
            <a:off x="6106515" y="247518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Triangle 302"/>
          <p:cNvSpPr/>
          <p:nvPr/>
        </p:nvSpPr>
        <p:spPr>
          <a:xfrm>
            <a:off x="6260826" y="3572600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" name="Oval 308"/>
          <p:cNvSpPr/>
          <p:nvPr/>
        </p:nvSpPr>
        <p:spPr>
          <a:xfrm>
            <a:off x="6161167" y="2992792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0" name="Triangle 309"/>
          <p:cNvSpPr/>
          <p:nvPr/>
        </p:nvSpPr>
        <p:spPr>
          <a:xfrm>
            <a:off x="6259419" y="292305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" name="Oval 310"/>
          <p:cNvSpPr/>
          <p:nvPr/>
        </p:nvSpPr>
        <p:spPr>
          <a:xfrm>
            <a:off x="6380060" y="4215898"/>
            <a:ext cx="84185" cy="841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3" name="Oval 312"/>
          <p:cNvSpPr/>
          <p:nvPr/>
        </p:nvSpPr>
        <p:spPr>
          <a:xfrm>
            <a:off x="6124807" y="4246719"/>
            <a:ext cx="84185" cy="841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Triangle 314"/>
          <p:cNvSpPr/>
          <p:nvPr/>
        </p:nvSpPr>
        <p:spPr>
          <a:xfrm>
            <a:off x="6223059" y="4176979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riangle 319"/>
          <p:cNvSpPr/>
          <p:nvPr/>
        </p:nvSpPr>
        <p:spPr>
          <a:xfrm>
            <a:off x="6332466" y="3477249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6" name="Rounded Rectangle 365"/>
          <p:cNvSpPr/>
          <p:nvPr/>
        </p:nvSpPr>
        <p:spPr>
          <a:xfrm>
            <a:off x="6164157" y="2386902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Rounded Rectangle 366"/>
          <p:cNvSpPr/>
          <p:nvPr/>
        </p:nvSpPr>
        <p:spPr>
          <a:xfrm>
            <a:off x="6131623" y="3490695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8" name="Rounded Rectangle 367"/>
          <p:cNvSpPr/>
          <p:nvPr/>
        </p:nvSpPr>
        <p:spPr>
          <a:xfrm>
            <a:off x="6318813" y="3016140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9" name="Rounded Rectangle 368"/>
          <p:cNvSpPr/>
          <p:nvPr/>
        </p:nvSpPr>
        <p:spPr>
          <a:xfrm>
            <a:off x="6282453" y="4270066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0" name="Rounded Rectangle 369"/>
          <p:cNvSpPr/>
          <p:nvPr/>
        </p:nvSpPr>
        <p:spPr>
          <a:xfrm>
            <a:off x="6849559" y="2922774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1" name="Rounded Rectangle 370"/>
          <p:cNvSpPr/>
          <p:nvPr/>
        </p:nvSpPr>
        <p:spPr>
          <a:xfrm>
            <a:off x="6982747" y="3036781"/>
            <a:ext cx="87988" cy="87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2" name="Rounded Rectangle 371"/>
          <p:cNvSpPr/>
          <p:nvPr/>
        </p:nvSpPr>
        <p:spPr>
          <a:xfrm>
            <a:off x="7021932" y="2940624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3" name="Rounded Rectangle 372"/>
          <p:cNvSpPr/>
          <p:nvPr/>
        </p:nvSpPr>
        <p:spPr>
          <a:xfrm>
            <a:off x="6862356" y="3023619"/>
            <a:ext cx="87988" cy="879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4" name="Triangle 373"/>
          <p:cNvSpPr/>
          <p:nvPr/>
        </p:nvSpPr>
        <p:spPr>
          <a:xfrm>
            <a:off x="6874078" y="416754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5" name="Triangle 374"/>
          <p:cNvSpPr/>
          <p:nvPr/>
        </p:nvSpPr>
        <p:spPr>
          <a:xfrm>
            <a:off x="7005829" y="4220791"/>
            <a:ext cx="102066" cy="87988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6" name="Triangle 375"/>
          <p:cNvSpPr/>
          <p:nvPr/>
        </p:nvSpPr>
        <p:spPr>
          <a:xfrm>
            <a:off x="6856734" y="4263180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7" name="Triangle 376"/>
          <p:cNvSpPr/>
          <p:nvPr/>
        </p:nvSpPr>
        <p:spPr>
          <a:xfrm>
            <a:off x="6940630" y="4271303"/>
            <a:ext cx="102066" cy="8798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8" name="Triangle 377"/>
          <p:cNvSpPr/>
          <p:nvPr/>
        </p:nvSpPr>
        <p:spPr>
          <a:xfrm>
            <a:off x="6988449" y="4126701"/>
            <a:ext cx="102066" cy="879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5" name="Rounded Rectangle 394"/>
          <p:cNvSpPr/>
          <p:nvPr/>
        </p:nvSpPr>
        <p:spPr>
          <a:xfrm>
            <a:off x="7040217" y="4371058"/>
            <a:ext cx="45719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8" name="Straight Connector 357"/>
          <p:cNvCxnSpPr>
            <a:stCxn id="163" idx="3"/>
            <a:endCxn id="357" idx="2"/>
          </p:cNvCxnSpPr>
          <p:nvPr/>
        </p:nvCxnSpPr>
        <p:spPr>
          <a:xfrm flipV="1">
            <a:off x="4318383" y="4043747"/>
            <a:ext cx="30748" cy="226180"/>
          </a:xfrm>
          <a:prstGeom prst="line">
            <a:avLst/>
          </a:prstGeom>
          <a:ln>
            <a:solidFill>
              <a:srgbClr val="A6A6A6"/>
            </a:solidFill>
            <a:prstDash val="sys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>
            <a:off x="4635312" y="3462212"/>
            <a:ext cx="1764907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Tasks output state on completion</a:t>
            </a:r>
          </a:p>
        </p:txBody>
      </p:sp>
      <p:sp>
        <p:nvSpPr>
          <p:cNvPr id="465" name="Rectangle 464"/>
          <p:cNvSpPr/>
          <p:nvPr/>
        </p:nvSpPr>
        <p:spPr>
          <a:xfrm>
            <a:off x="2698577" y="4448990"/>
            <a:ext cx="1478284" cy="64633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Oswald Regular"/>
                <a:ea typeface="Oswald" charset="0"/>
                <a:cs typeface="Oswald Regular"/>
              </a:rPr>
              <a:t>Output at task granularity</a:t>
            </a:r>
          </a:p>
        </p:txBody>
      </p:sp>
      <p:grpSp>
        <p:nvGrpSpPr>
          <p:cNvPr id="242" name="Group 241"/>
          <p:cNvGrpSpPr/>
          <p:nvPr/>
        </p:nvGrpSpPr>
        <p:grpSpPr>
          <a:xfrm>
            <a:off x="4159573" y="4581841"/>
            <a:ext cx="359621" cy="442736"/>
            <a:chOff x="4159573" y="4581841"/>
            <a:chExt cx="359621" cy="442736"/>
          </a:xfrm>
        </p:grpSpPr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983" y="459691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24" name="Picture 4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26" name="Rounded Rectangle 425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1" name="Straight Arrow Connector 470"/>
          <p:cNvCxnSpPr/>
          <p:nvPr/>
        </p:nvCxnSpPr>
        <p:spPr>
          <a:xfrm>
            <a:off x="7165211" y="2979215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2" name="Group 471"/>
          <p:cNvGrpSpPr/>
          <p:nvPr/>
        </p:nvGrpSpPr>
        <p:grpSpPr>
          <a:xfrm>
            <a:off x="7001410" y="4530977"/>
            <a:ext cx="359621" cy="442736"/>
            <a:chOff x="4159573" y="4581841"/>
            <a:chExt cx="359621" cy="442736"/>
          </a:xfrm>
        </p:grpSpPr>
        <p:pic>
          <p:nvPicPr>
            <p:cNvPr id="474" name="Picture 4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75" name="Rounded Rectangle 474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6" name="Straight Arrow Connector 475"/>
          <p:cNvCxnSpPr>
            <a:endCxn id="478" idx="0"/>
          </p:cNvCxnSpPr>
          <p:nvPr/>
        </p:nvCxnSpPr>
        <p:spPr>
          <a:xfrm>
            <a:off x="8578540" y="3010119"/>
            <a:ext cx="23524" cy="15668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ysDash"/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7" name="Group 476"/>
          <p:cNvGrpSpPr/>
          <p:nvPr/>
        </p:nvGrpSpPr>
        <p:grpSpPr>
          <a:xfrm>
            <a:off x="8414739" y="4561881"/>
            <a:ext cx="359621" cy="442736"/>
            <a:chOff x="4159573" y="4581841"/>
            <a:chExt cx="359621" cy="442736"/>
          </a:xfrm>
        </p:grpSpPr>
        <p:pic>
          <p:nvPicPr>
            <p:cNvPr id="478" name="Picture 4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983" y="459691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79" name="Picture 4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095" y="481074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80" name="Rounded Rectangle 479"/>
            <p:cNvSpPr/>
            <p:nvPr/>
          </p:nvSpPr>
          <p:spPr>
            <a:xfrm>
              <a:off x="4159573" y="458184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580954" y="4561881"/>
            <a:ext cx="359621" cy="442736"/>
            <a:chOff x="5580954" y="4561881"/>
            <a:chExt cx="359621" cy="442736"/>
          </a:xfrm>
        </p:grpSpPr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0476" y="4790786"/>
              <a:ext cx="213830" cy="21383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70" name="Rounded Rectangle 469"/>
            <p:cNvSpPr/>
            <p:nvPr/>
          </p:nvSpPr>
          <p:spPr>
            <a:xfrm>
              <a:off x="5580954" y="4561881"/>
              <a:ext cx="359621" cy="442736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1" name="Picture 4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7746" y="4596916"/>
              <a:ext cx="152795" cy="152795"/>
            </a:xfrm>
            <a:prstGeom prst="rect">
              <a:avLst/>
            </a:prstGeom>
          </p:spPr>
        </p:pic>
        <p:sp>
          <p:nvSpPr>
            <p:cNvPr id="482" name="Rounded Rectangle 481"/>
            <p:cNvSpPr/>
            <p:nvPr/>
          </p:nvSpPr>
          <p:spPr>
            <a:xfrm>
              <a:off x="5719872" y="4756675"/>
              <a:ext cx="87988" cy="879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3" name="Picture 4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30" y="4561881"/>
            <a:ext cx="152795" cy="152795"/>
          </a:xfrm>
          <a:prstGeom prst="rect">
            <a:avLst/>
          </a:prstGeom>
        </p:spPr>
      </p:pic>
      <p:sp>
        <p:nvSpPr>
          <p:cNvPr id="484" name="Rounded Rectangle 483"/>
          <p:cNvSpPr/>
          <p:nvPr/>
        </p:nvSpPr>
        <p:spPr>
          <a:xfrm>
            <a:off x="7067556" y="4721640"/>
            <a:ext cx="87988" cy="879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5" name="Picture 4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297" y="4562526"/>
            <a:ext cx="152795" cy="152795"/>
          </a:xfrm>
          <a:prstGeom prst="rect">
            <a:avLst/>
          </a:prstGeom>
        </p:spPr>
      </p:pic>
      <p:sp>
        <p:nvSpPr>
          <p:cNvPr id="486" name="Rounded Rectangle 485"/>
          <p:cNvSpPr/>
          <p:nvPr/>
        </p:nvSpPr>
        <p:spPr>
          <a:xfrm>
            <a:off x="7202423" y="4722285"/>
            <a:ext cx="87988" cy="879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9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147" grpId="0" animBg="1"/>
      <p:bldP spid="148" grpId="0" animBg="1"/>
      <p:bldP spid="149" grpId="0" animBg="1"/>
      <p:bldP spid="151" grpId="0" animBg="1"/>
      <p:bldP spid="152" grpId="0" animBg="1"/>
      <p:bldP spid="154" grpId="0" animBg="1"/>
      <p:bldP spid="155" grpId="0" animBg="1"/>
      <p:bldP spid="157" grpId="0" animBg="1"/>
      <p:bldP spid="158" grpId="0" animBg="1"/>
      <p:bldP spid="160" grpId="0" animBg="1"/>
      <p:bldP spid="161" grpId="0" animBg="1"/>
      <p:bldP spid="163" grpId="0" animBg="1"/>
      <p:bldP spid="181" grpId="0" animBg="1"/>
      <p:bldP spid="183" grpId="0" animBg="1"/>
      <p:bldP spid="184" grpId="0" animBg="1"/>
      <p:bldP spid="186" grpId="0" animBg="1"/>
      <p:bldP spid="187" grpId="0" animBg="1"/>
      <p:bldP spid="189" grpId="0" animBg="1"/>
      <p:bldP spid="190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317" grpId="0" animBg="1"/>
      <p:bldP spid="318" grpId="0" animBg="1"/>
      <p:bldP spid="319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299" grpId="0" animBg="1"/>
      <p:bldP spid="300" grpId="0" animBg="1"/>
      <p:bldP spid="303" grpId="0" animBg="1"/>
      <p:bldP spid="309" grpId="0" animBg="1"/>
      <p:bldP spid="310" grpId="0" animBg="1"/>
      <p:bldP spid="311" grpId="0" animBg="1"/>
      <p:bldP spid="313" grpId="0" animBg="1"/>
      <p:bldP spid="315" grpId="0" animBg="1"/>
      <p:bldP spid="320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95" grpId="0" animBg="1"/>
      <p:bldP spid="316" grpId="0" animBg="1"/>
      <p:bldP spid="316" grpId="1" animBg="1"/>
      <p:bldP spid="465" grpId="0" animBg="1"/>
      <p:bldP spid="465" grpId="1" animBg="1"/>
      <p:bldP spid="465" grpId="2" animBg="1"/>
      <p:bldP spid="484" grpId="0" animBg="1"/>
      <p:bldP spid="48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28974</TotalTime>
  <Words>1257</Words>
  <Application>Microsoft Macintosh PowerPoint</Application>
  <PresentationFormat>On-screen Show (16:9)</PresentationFormat>
  <Paragraphs>403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DRIZZLE: FAST AND Adaptable STREAM PROCESSING AT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Failure recovery</vt:lpstr>
      <vt:lpstr>Failure recovery: continuous operators</vt:lpstr>
      <vt:lpstr>Failure recovery: Micro-batch</vt:lpstr>
      <vt:lpstr>Failure recovery: Micro-batch</vt:lpstr>
      <vt:lpstr>Execution models</vt:lpstr>
      <vt:lpstr>Execution models</vt:lpstr>
      <vt:lpstr>PowerPoint Presentation</vt:lpstr>
      <vt:lpstr>SCHEDULING OVERHEADS</vt:lpstr>
      <vt:lpstr>PowerPoint Presentation</vt:lpstr>
      <vt:lpstr>DRIZZLE</vt:lpstr>
      <vt:lpstr>PowerPoint Presentation</vt:lpstr>
      <vt:lpstr>PowerPoint Presentation</vt:lpstr>
      <vt:lpstr>coordinating shuffles: Existing systems</vt:lpstr>
      <vt:lpstr>coordinating shuffles: Pre-scheduling</vt:lpstr>
      <vt:lpstr>DRIZZLE</vt:lpstr>
      <vt:lpstr>Group scheduling</vt:lpstr>
      <vt:lpstr>Micro-benchmark: 2-stages</vt:lpstr>
      <vt:lpstr>Evaluation</vt:lpstr>
      <vt:lpstr>EVALUATION: Latency</vt:lpstr>
      <vt:lpstr>PowerPoint Presentation</vt:lpstr>
      <vt:lpstr>Adaptability: FAULT TOLERANCE</vt:lpstr>
      <vt:lpstr>Execution models</vt:lpstr>
      <vt:lpstr>PowerPoint Presentation</vt:lpstr>
      <vt:lpstr>EVALUATION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Kay Ousterhout</cp:lastModifiedBy>
  <cp:revision>860</cp:revision>
  <cp:lastPrinted>2017-10-24T01:42:25Z</cp:lastPrinted>
  <dcterms:created xsi:type="dcterms:W3CDTF">2010-04-12T23:12:02Z</dcterms:created>
  <dcterms:modified xsi:type="dcterms:W3CDTF">2017-11-06T06:12:11Z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